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1" r:id="rId6"/>
    <p:sldId id="262" r:id="rId7"/>
    <p:sldId id="264" r:id="rId8"/>
    <p:sldId id="265" r:id="rId9"/>
  </p:sldIdLst>
  <p:sldSz cx="9144000" cy="5143500" type="screen16x9"/>
  <p:notesSz cx="6858000" cy="9144000"/>
  <p:embeddedFontLst>
    <p:embeddedFont>
      <p:font typeface="Montserrat" pitchFamily="2" charset="0"/>
      <p:regular r:id="rId11"/>
      <p:bold r:id="rId12"/>
      <p:italic r:id="rId13"/>
      <p:boldItalic r:id="rId14"/>
    </p:embeddedFont>
    <p:embeddedFont>
      <p:font typeface="Nunito" pitchFamily="2" charset="0"/>
      <p:regular r:id="rId15"/>
      <p:bold r:id="rId16"/>
      <p:italic r:id="rId17"/>
      <p:boldItalic r:id="rId18"/>
    </p:embeddedFont>
    <p:embeddedFont>
      <p:font typeface="Poppins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8B4260-D5DA-4274-9B89-4CAC6B55CEFC}" v="10" dt="2024-05-19T00:50:01.119"/>
  </p1510:revLst>
</p1510:revInfo>
</file>

<file path=ppt/tableStyles.xml><?xml version="1.0" encoding="utf-8"?>
<a:tblStyleLst xmlns:a="http://schemas.openxmlformats.org/drawingml/2006/main" def="{2F335157-C41F-4C98-B2BD-BA3B33598DDA}">
  <a:tblStyle styleId="{2F335157-C41F-4C98-B2BD-BA3B33598D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деля Сабирова" userId="8979c2a598e2819d" providerId="LiveId" clId="{528B4260-D5DA-4274-9B89-4CAC6B55CEFC}"/>
    <pc:docChg chg="undo redo custSel addSld delSld modSld sldOrd delMainMaster">
      <pc:chgData name="Аделя Сабирова" userId="8979c2a598e2819d" providerId="LiveId" clId="{528B4260-D5DA-4274-9B89-4CAC6B55CEFC}" dt="2024-05-19T00:50:56.169" v="2200" actId="47"/>
      <pc:docMkLst>
        <pc:docMk/>
      </pc:docMkLst>
      <pc:sldChg chg="add del">
        <pc:chgData name="Аделя Сабирова" userId="8979c2a598e2819d" providerId="LiveId" clId="{528B4260-D5DA-4274-9B89-4CAC6B55CEFC}" dt="2024-05-19T00:50:53.585" v="2194" actId="47"/>
        <pc:sldMkLst>
          <pc:docMk/>
          <pc:sldMk cId="0" sldId="257"/>
        </pc:sldMkLst>
      </pc:sldChg>
      <pc:sldChg chg="modSp add del mod">
        <pc:chgData name="Аделя Сабирова" userId="8979c2a598e2819d" providerId="LiveId" clId="{528B4260-D5DA-4274-9B89-4CAC6B55CEFC}" dt="2024-05-19T00:50:53.810" v="2195" actId="47"/>
        <pc:sldMkLst>
          <pc:docMk/>
          <pc:sldMk cId="0" sldId="258"/>
        </pc:sldMkLst>
        <pc:spChg chg="mod">
          <ac:chgData name="Аделя Сабирова" userId="8979c2a598e2819d" providerId="LiveId" clId="{528B4260-D5DA-4274-9B89-4CAC6B55CEFC}" dt="2024-05-19T00:25:53.698" v="1515" actId="2711"/>
          <ac:spMkLst>
            <pc:docMk/>
            <pc:sldMk cId="0" sldId="258"/>
            <ac:spMk id="599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37:50.408" v="210" actId="14100"/>
          <ac:spMkLst>
            <pc:docMk/>
            <pc:sldMk cId="0" sldId="258"/>
            <ac:spMk id="602" creationId="{00000000-0000-0000-0000-000000000000}"/>
          </ac:spMkLst>
        </pc:spChg>
      </pc:sldChg>
      <pc:sldChg chg="addSp delSp modSp add del mod">
        <pc:chgData name="Аделя Сабирова" userId="8979c2a598e2819d" providerId="LiveId" clId="{528B4260-D5DA-4274-9B89-4CAC6B55CEFC}" dt="2024-05-19T00:50:54.180" v="2197" actId="47"/>
        <pc:sldMkLst>
          <pc:docMk/>
          <pc:sldMk cId="0" sldId="261"/>
        </pc:sldMkLst>
        <pc:spChg chg="add del mod">
          <ac:chgData name="Аделя Сабирова" userId="8979c2a598e2819d" providerId="LiveId" clId="{528B4260-D5DA-4274-9B89-4CAC6B55CEFC}" dt="2024-05-18T23:52:04.672" v="611" actId="478"/>
          <ac:spMkLst>
            <pc:docMk/>
            <pc:sldMk cId="0" sldId="261"/>
            <ac:spMk id="3" creationId="{E3186E01-2444-9180-053E-11C7E841A035}"/>
          </ac:spMkLst>
        </pc:spChg>
        <pc:spChg chg="mod">
          <ac:chgData name="Аделя Сабирова" userId="8979c2a598e2819d" providerId="LiveId" clId="{528B4260-D5DA-4274-9B89-4CAC6B55CEFC}" dt="2024-05-18T23:44:16.182" v="282" actId="20577"/>
          <ac:spMkLst>
            <pc:docMk/>
            <pc:sldMk cId="0" sldId="261"/>
            <ac:spMk id="622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1:37.907" v="254" actId="1076"/>
          <ac:spMkLst>
            <pc:docMk/>
            <pc:sldMk cId="0" sldId="261"/>
            <ac:spMk id="623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0:01.282" v="486" actId="1076"/>
          <ac:spMkLst>
            <pc:docMk/>
            <pc:sldMk cId="0" sldId="261"/>
            <ac:spMk id="624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6:25.164" v="421" actId="1076"/>
          <ac:spMkLst>
            <pc:docMk/>
            <pc:sldMk cId="0" sldId="261"/>
            <ac:spMk id="625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1:01.966" v="538" actId="20577"/>
          <ac:spMkLst>
            <pc:docMk/>
            <pc:sldMk cId="0" sldId="261"/>
            <ac:spMk id="626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5:41.224" v="788" actId="14100"/>
          <ac:spMkLst>
            <pc:docMk/>
            <pc:sldMk cId="0" sldId="261"/>
            <ac:spMk id="627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7:43.588" v="948" actId="14100"/>
          <ac:spMkLst>
            <pc:docMk/>
            <pc:sldMk cId="0" sldId="261"/>
            <ac:spMk id="628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1:37.907" v="254" actId="1076"/>
          <ac:spMkLst>
            <pc:docMk/>
            <pc:sldMk cId="0" sldId="261"/>
            <ac:spMk id="629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1:54.046" v="256" actId="1076"/>
          <ac:spMkLst>
            <pc:docMk/>
            <pc:sldMk cId="0" sldId="261"/>
            <ac:spMk id="630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9:56.120" v="485" actId="1076"/>
          <ac:spMkLst>
            <pc:docMk/>
            <pc:sldMk cId="0" sldId="261"/>
            <ac:spMk id="631" creationId="{00000000-0000-0000-0000-000000000000}"/>
          </ac:spMkLst>
        </pc:spChg>
        <pc:spChg chg="add del mod">
          <ac:chgData name="Аделя Сабирова" userId="8979c2a598e2819d" providerId="LiveId" clId="{528B4260-D5DA-4274-9B89-4CAC6B55CEFC}" dt="2024-05-18T23:53:31.845" v="671" actId="14100"/>
          <ac:spMkLst>
            <pc:docMk/>
            <pc:sldMk cId="0" sldId="261"/>
            <ac:spMk id="632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5:57.170" v="792" actId="1076"/>
          <ac:spMkLst>
            <pc:docMk/>
            <pc:sldMk cId="0" sldId="261"/>
            <ac:spMk id="633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7:55.701" v="951" actId="1076"/>
          <ac:spMkLst>
            <pc:docMk/>
            <pc:sldMk cId="0" sldId="261"/>
            <ac:spMk id="634" creationId="{00000000-0000-0000-0000-000000000000}"/>
          </ac:spMkLst>
        </pc:spChg>
        <pc:spChg chg="add del mod">
          <ac:chgData name="Аделя Сабирова" userId="8979c2a598e2819d" providerId="LiveId" clId="{528B4260-D5DA-4274-9B89-4CAC6B55CEFC}" dt="2024-05-19T00:22:27.171" v="1488" actId="478"/>
          <ac:spMkLst>
            <pc:docMk/>
            <pc:sldMk cId="0" sldId="261"/>
            <ac:spMk id="635" creationId="{00000000-0000-0000-0000-000000000000}"/>
          </ac:spMkLst>
        </pc:spChg>
        <pc:grpChg chg="del mod">
          <ac:chgData name="Аделя Сабирова" userId="8979c2a598e2819d" providerId="LiveId" clId="{528B4260-D5DA-4274-9B89-4CAC6B55CEFC}" dt="2024-05-19T00:23:52.279" v="1505" actId="478"/>
          <ac:grpSpMkLst>
            <pc:docMk/>
            <pc:sldMk cId="0" sldId="261"/>
            <ac:grpSpMk id="636" creationId="{00000000-0000-0000-0000-000000000000}"/>
          </ac:grpSpMkLst>
        </pc:grpChg>
        <pc:grpChg chg="del mod">
          <ac:chgData name="Аделя Сабирова" userId="8979c2a598e2819d" providerId="LiveId" clId="{528B4260-D5DA-4274-9B89-4CAC6B55CEFC}" dt="2024-05-19T00:00:48.959" v="959" actId="478"/>
          <ac:grpSpMkLst>
            <pc:docMk/>
            <pc:sldMk cId="0" sldId="261"/>
            <ac:grpSpMk id="639" creationId="{00000000-0000-0000-0000-000000000000}"/>
          </ac:grpSpMkLst>
        </pc:grpChg>
        <pc:grpChg chg="del mod">
          <ac:chgData name="Аделя Сабирова" userId="8979c2a598e2819d" providerId="LiveId" clId="{528B4260-D5DA-4274-9B89-4CAC6B55CEFC}" dt="2024-05-19T00:04:07.679" v="966" actId="478"/>
          <ac:grpSpMkLst>
            <pc:docMk/>
            <pc:sldMk cId="0" sldId="261"/>
            <ac:grpSpMk id="646" creationId="{00000000-0000-0000-0000-000000000000}"/>
          </ac:grpSpMkLst>
        </pc:grpChg>
        <pc:grpChg chg="del">
          <ac:chgData name="Аделя Сабирова" userId="8979c2a598e2819d" providerId="LiveId" clId="{528B4260-D5DA-4274-9B89-4CAC6B55CEFC}" dt="2024-05-19T00:06:22.520" v="969" actId="478"/>
          <ac:grpSpMkLst>
            <pc:docMk/>
            <pc:sldMk cId="0" sldId="261"/>
            <ac:grpSpMk id="650" creationId="{00000000-0000-0000-0000-000000000000}"/>
          </ac:grpSpMkLst>
        </pc:grpChg>
        <pc:picChg chg="add del mod">
          <ac:chgData name="Аделя Сабирова" userId="8979c2a598e2819d" providerId="LiveId" clId="{528B4260-D5DA-4274-9B89-4CAC6B55CEFC}" dt="2024-05-19T00:00:05.249" v="956" actId="478"/>
          <ac:picMkLst>
            <pc:docMk/>
            <pc:sldMk cId="0" sldId="261"/>
            <ac:picMk id="5" creationId="{C8A6A2D4-93AA-2BFE-BACB-B50C05B61C8E}"/>
          </ac:picMkLst>
        </pc:picChg>
        <pc:picChg chg="add del mod">
          <ac:chgData name="Аделя Сабирова" userId="8979c2a598e2819d" providerId="LiveId" clId="{528B4260-D5DA-4274-9B89-4CAC6B55CEFC}" dt="2024-05-19T00:00:05.249" v="956" actId="478"/>
          <ac:picMkLst>
            <pc:docMk/>
            <pc:sldMk cId="0" sldId="261"/>
            <ac:picMk id="7" creationId="{DD099668-A20B-99FA-3631-BE468957C796}"/>
          </ac:picMkLst>
        </pc:picChg>
        <pc:picChg chg="add mod">
          <ac:chgData name="Аделя Сабирова" userId="8979c2a598e2819d" providerId="LiveId" clId="{528B4260-D5DA-4274-9B89-4CAC6B55CEFC}" dt="2024-05-19T00:26:10.625" v="1517" actId="27349"/>
          <ac:picMkLst>
            <pc:docMk/>
            <pc:sldMk cId="0" sldId="261"/>
            <ac:picMk id="9" creationId="{A68D5D52-E5A6-BF53-05A3-2E0DCCDD8B6A}"/>
          </ac:picMkLst>
        </pc:picChg>
        <pc:picChg chg="add del mod">
          <ac:chgData name="Аделя Сабирова" userId="8979c2a598e2819d" providerId="LiveId" clId="{528B4260-D5DA-4274-9B89-4CAC6B55CEFC}" dt="2024-05-19T00:08:17.819" v="980" actId="478"/>
          <ac:picMkLst>
            <pc:docMk/>
            <pc:sldMk cId="0" sldId="261"/>
            <ac:picMk id="11" creationId="{9766AB6B-6044-8715-153A-4E030C3E8066}"/>
          </ac:picMkLst>
        </pc:picChg>
        <pc:picChg chg="add mod">
          <ac:chgData name="Аделя Сабирова" userId="8979c2a598e2819d" providerId="LiveId" clId="{528B4260-D5DA-4274-9B89-4CAC6B55CEFC}" dt="2024-05-19T00:24:33.727" v="1514" actId="27349"/>
          <ac:picMkLst>
            <pc:docMk/>
            <pc:sldMk cId="0" sldId="261"/>
            <ac:picMk id="13" creationId="{D27EB0B3-D827-4E0A-B4A1-DA145142C47D}"/>
          </ac:picMkLst>
        </pc:picChg>
        <pc:picChg chg="add del mod">
          <ac:chgData name="Аделя Сабирова" userId="8979c2a598e2819d" providerId="LiveId" clId="{528B4260-D5DA-4274-9B89-4CAC6B55CEFC}" dt="2024-05-19T00:11:35.619" v="990" actId="478"/>
          <ac:picMkLst>
            <pc:docMk/>
            <pc:sldMk cId="0" sldId="261"/>
            <ac:picMk id="15" creationId="{04856BE1-A84C-5AA8-346F-3C88CECEE996}"/>
          </ac:picMkLst>
        </pc:picChg>
        <pc:picChg chg="add mod">
          <ac:chgData name="Аделя Сабирова" userId="8979c2a598e2819d" providerId="LiveId" clId="{528B4260-D5DA-4274-9B89-4CAC6B55CEFC}" dt="2024-05-19T00:24:24.878" v="1513" actId="27349"/>
          <ac:picMkLst>
            <pc:docMk/>
            <pc:sldMk cId="0" sldId="261"/>
            <ac:picMk id="17" creationId="{7319428C-5863-567C-8AEA-7FF737B1AD5D}"/>
          </ac:picMkLst>
        </pc:picChg>
        <pc:picChg chg="add mod">
          <ac:chgData name="Аделя Сабирова" userId="8979c2a598e2819d" providerId="LiveId" clId="{528B4260-D5DA-4274-9B89-4CAC6B55CEFC}" dt="2024-05-19T00:24:20.006" v="1512" actId="27349"/>
          <ac:picMkLst>
            <pc:docMk/>
            <pc:sldMk cId="0" sldId="261"/>
            <ac:picMk id="19" creationId="{FDD504F9-5B99-3A91-3C1D-61E39E576F3D}"/>
          </ac:picMkLst>
        </pc:picChg>
        <pc:picChg chg="add mod">
          <ac:chgData name="Аделя Сабирова" userId="8979c2a598e2819d" providerId="LiveId" clId="{528B4260-D5DA-4274-9B89-4CAC6B55CEFC}" dt="2024-05-19T00:24:16.228" v="1511" actId="27349"/>
          <ac:picMkLst>
            <pc:docMk/>
            <pc:sldMk cId="0" sldId="261"/>
            <ac:picMk id="21" creationId="{0468CB66-63E1-EC57-DDD2-81FD1E2D27A4}"/>
          </ac:picMkLst>
        </pc:picChg>
      </pc:sldChg>
      <pc:sldChg chg="add del">
        <pc:chgData name="Аделя Сабирова" userId="8979c2a598e2819d" providerId="LiveId" clId="{528B4260-D5DA-4274-9B89-4CAC6B55CEFC}" dt="2024-05-19T00:50:54.408" v="2198" actId="47"/>
        <pc:sldMkLst>
          <pc:docMk/>
          <pc:sldMk cId="0" sldId="262"/>
        </pc:sldMkLst>
      </pc:sldChg>
      <pc:sldChg chg="addSp delSp modSp add del mod ord">
        <pc:chgData name="Аделя Сабирова" userId="8979c2a598e2819d" providerId="LiveId" clId="{528B4260-D5DA-4274-9B89-4CAC6B55CEFC}" dt="2024-05-19T00:50:53.995" v="2196" actId="47"/>
        <pc:sldMkLst>
          <pc:docMk/>
          <pc:sldMk cId="0" sldId="263"/>
        </pc:sldMkLst>
        <pc:spChg chg="add del mod">
          <ac:chgData name="Аделя Сабирова" userId="8979c2a598e2819d" providerId="LiveId" clId="{528B4260-D5DA-4274-9B89-4CAC6B55CEFC}" dt="2024-05-19T00:14:05.488" v="1036" actId="478"/>
          <ac:spMkLst>
            <pc:docMk/>
            <pc:sldMk cId="0" sldId="263"/>
            <ac:spMk id="6" creationId="{27CC66A5-A980-7319-43B5-69F9E2ABBD88}"/>
          </ac:spMkLst>
        </pc:spChg>
        <pc:spChg chg="add del mod">
          <ac:chgData name="Аделя Сабирова" userId="8979c2a598e2819d" providerId="LiveId" clId="{528B4260-D5DA-4274-9B89-4CAC6B55CEFC}" dt="2024-05-19T00:14:45.823" v="1069" actId="22"/>
          <ac:spMkLst>
            <pc:docMk/>
            <pc:sldMk cId="0" sldId="263"/>
            <ac:spMk id="8" creationId="{5A016997-2394-BF93-9735-CBD5C68C12C3}"/>
          </ac:spMkLst>
        </pc:spChg>
        <pc:spChg chg="add del">
          <ac:chgData name="Аделя Сабирова" userId="8979c2a598e2819d" providerId="LiveId" clId="{528B4260-D5DA-4274-9B89-4CAC6B55CEFC}" dt="2024-05-19T00:14:50.265" v="1073" actId="22"/>
          <ac:spMkLst>
            <pc:docMk/>
            <pc:sldMk cId="0" sldId="263"/>
            <ac:spMk id="10" creationId="{7571E307-3F0A-EB40-40CF-FCF1049DFDAB}"/>
          </ac:spMkLst>
        </pc:spChg>
        <pc:spChg chg="add del mod">
          <ac:chgData name="Аделя Сабирова" userId="8979c2a598e2819d" providerId="LiveId" clId="{528B4260-D5DA-4274-9B89-4CAC6B55CEFC}" dt="2024-05-19T00:16:53.853" v="1225" actId="478"/>
          <ac:spMkLst>
            <pc:docMk/>
            <pc:sldMk cId="0" sldId="263"/>
            <ac:spMk id="12" creationId="{F2FCB259-C517-3018-043E-1F15F4671C43}"/>
          </ac:spMkLst>
        </pc:spChg>
        <pc:spChg chg="add mod">
          <ac:chgData name="Аделя Сабирова" userId="8979c2a598e2819d" providerId="LiveId" clId="{528B4260-D5DA-4274-9B89-4CAC6B55CEFC}" dt="2024-05-19T00:20:25.853" v="1421" actId="1076"/>
          <ac:spMkLst>
            <pc:docMk/>
            <pc:sldMk cId="0" sldId="263"/>
            <ac:spMk id="13" creationId="{9BFEFD5F-91A1-015B-802E-10F29058597E}"/>
          </ac:spMkLst>
        </pc:spChg>
        <pc:spChg chg="mod">
          <ac:chgData name="Аделя Сабирова" userId="8979c2a598e2819d" providerId="LiveId" clId="{528B4260-D5DA-4274-9B89-4CAC6B55CEFC}" dt="2024-05-19T00:16:18.626" v="1166" actId="6549"/>
          <ac:spMkLst>
            <pc:docMk/>
            <pc:sldMk cId="0" sldId="263"/>
            <ac:spMk id="1020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8:55.106" v="1321" actId="20577"/>
          <ac:spMkLst>
            <pc:docMk/>
            <pc:sldMk cId="0" sldId="263"/>
            <ac:spMk id="1021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20:39.444" v="1430" actId="20577"/>
          <ac:spMkLst>
            <pc:docMk/>
            <pc:sldMk cId="0" sldId="263"/>
            <ac:spMk id="1022" creationId="{00000000-0000-0000-0000-000000000000}"/>
          </ac:spMkLst>
        </pc:spChg>
        <pc:spChg chg="del mod">
          <ac:chgData name="Аделя Сабирова" userId="8979c2a598e2819d" providerId="LiveId" clId="{528B4260-D5DA-4274-9B89-4CAC6B55CEFC}" dt="2024-05-19T00:14:04.308" v="1035" actId="478"/>
          <ac:spMkLst>
            <pc:docMk/>
            <pc:sldMk cId="0" sldId="263"/>
            <ac:spMk id="1023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7:35.625" v="1297" actId="1076"/>
          <ac:spMkLst>
            <pc:docMk/>
            <pc:sldMk cId="0" sldId="263"/>
            <ac:spMk id="1024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21:12.718" v="1486" actId="20577"/>
          <ac:spMkLst>
            <pc:docMk/>
            <pc:sldMk cId="0" sldId="263"/>
            <ac:spMk id="1025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9:02.136" v="1324" actId="20577"/>
          <ac:spMkLst>
            <pc:docMk/>
            <pc:sldMk cId="0" sldId="263"/>
            <ac:spMk id="1026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2:51.106" v="997" actId="20577"/>
          <ac:spMkLst>
            <pc:docMk/>
            <pc:sldMk cId="0" sldId="263"/>
            <ac:spMk id="1028" creationId="{00000000-0000-0000-0000-000000000000}"/>
          </ac:spMkLst>
        </pc:spChg>
        <pc:cxnChg chg="del mod">
          <ac:chgData name="Аделя Сабирова" userId="8979c2a598e2819d" providerId="LiveId" clId="{528B4260-D5DA-4274-9B89-4CAC6B55CEFC}" dt="2024-05-19T00:12:56.064" v="998" actId="478"/>
          <ac:cxnSpMkLst>
            <pc:docMk/>
            <pc:sldMk cId="0" sldId="263"/>
            <ac:cxnSpMk id="3" creationId="{78C1F3E6-842B-7FBA-6B3F-8E6F8379650B}"/>
          </ac:cxnSpMkLst>
        </pc:cxnChg>
        <pc:cxnChg chg="del">
          <ac:chgData name="Аделя Сабирова" userId="8979c2a598e2819d" providerId="LiveId" clId="{528B4260-D5DA-4274-9B89-4CAC6B55CEFC}" dt="2024-05-19T00:17:58.944" v="1300" actId="478"/>
          <ac:cxnSpMkLst>
            <pc:docMk/>
            <pc:sldMk cId="0" sldId="263"/>
            <ac:cxnSpMk id="4" creationId="{FC354264-A2FE-9EA5-36A6-511E2C310E00}"/>
          </ac:cxnSpMkLst>
        </pc:cxnChg>
      </pc:sldChg>
      <pc:sldChg chg="add del">
        <pc:chgData name="Аделя Сабирова" userId="8979c2a598e2819d" providerId="LiveId" clId="{528B4260-D5DA-4274-9B89-4CAC6B55CEFC}" dt="2024-05-19T00:50:55.541" v="2199" actId="47"/>
        <pc:sldMkLst>
          <pc:docMk/>
          <pc:sldMk cId="0" sldId="264"/>
        </pc:sldMkLst>
      </pc:sldChg>
      <pc:sldChg chg="addSp delSp modSp add del mod">
        <pc:chgData name="Аделя Сабирова" userId="8979c2a598e2819d" providerId="LiveId" clId="{528B4260-D5DA-4274-9B89-4CAC6B55CEFC}" dt="2024-05-19T00:50:56.169" v="2200" actId="47"/>
        <pc:sldMkLst>
          <pc:docMk/>
          <pc:sldMk cId="0" sldId="265"/>
        </pc:sldMkLst>
        <pc:spChg chg="add del mod">
          <ac:chgData name="Аделя Сабирова" userId="8979c2a598e2819d" providerId="LiveId" clId="{528B4260-D5DA-4274-9B89-4CAC6B55CEFC}" dt="2024-05-19T00:50:18.990" v="2136" actId="478"/>
          <ac:spMkLst>
            <pc:docMk/>
            <pc:sldMk cId="0" sldId="265"/>
            <ac:spMk id="5" creationId="{621ADAAB-961C-FB78-0F3D-65AE73AAC3E1}"/>
          </ac:spMkLst>
        </pc:spChg>
        <pc:spChg chg="mod">
          <ac:chgData name="Аделя Сабирова" userId="8979c2a598e2819d" providerId="LiveId" clId="{528B4260-D5DA-4274-9B89-4CAC6B55CEFC}" dt="2024-05-19T00:28:39.846" v="1557" actId="20577"/>
          <ac:spMkLst>
            <pc:docMk/>
            <pc:sldMk cId="0" sldId="265"/>
            <ac:spMk id="1069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1:39.214" v="1889" actId="20577"/>
          <ac:spMkLst>
            <pc:docMk/>
            <pc:sldMk cId="0" sldId="265"/>
            <ac:spMk id="1070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4:45.083" v="2012" actId="20577"/>
          <ac:spMkLst>
            <pc:docMk/>
            <pc:sldMk cId="0" sldId="265"/>
            <ac:spMk id="1071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7:36.485" v="2120" actId="14100"/>
          <ac:spMkLst>
            <pc:docMk/>
            <pc:sldMk cId="0" sldId="265"/>
            <ac:spMk id="1072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1:01.318" v="1880" actId="20577"/>
          <ac:spMkLst>
            <pc:docMk/>
            <pc:sldMk cId="0" sldId="265"/>
            <ac:spMk id="1073" creationId="{00000000-0000-0000-0000-000000000000}"/>
          </ac:spMkLst>
        </pc:spChg>
        <pc:spChg chg="del">
          <ac:chgData name="Аделя Сабирова" userId="8979c2a598e2819d" providerId="LiveId" clId="{528B4260-D5DA-4274-9B89-4CAC6B55CEFC}" dt="2024-05-19T00:50:17.127" v="2135" actId="478"/>
          <ac:spMkLst>
            <pc:docMk/>
            <pc:sldMk cId="0" sldId="265"/>
            <ac:spMk id="1074" creationId="{00000000-0000-0000-0000-000000000000}"/>
          </ac:spMkLst>
        </pc:spChg>
        <pc:spChg chg="del mod">
          <ac:chgData name="Аделя Сабирова" userId="8979c2a598e2819d" providerId="LiveId" clId="{528B4260-D5DA-4274-9B89-4CAC6B55CEFC}" dt="2024-05-19T00:48:48.068" v="2127" actId="478"/>
          <ac:spMkLst>
            <pc:docMk/>
            <pc:sldMk cId="0" sldId="265"/>
            <ac:spMk id="1075" creationId="{00000000-0000-0000-0000-000000000000}"/>
          </ac:spMkLst>
        </pc:spChg>
        <pc:picChg chg="add mod">
          <ac:chgData name="Аделя Сабирова" userId="8979c2a598e2819d" providerId="LiveId" clId="{528B4260-D5DA-4274-9B89-4CAC6B55CEFC}" dt="2024-05-19T00:50:25.227" v="2139" actId="1076"/>
          <ac:picMkLst>
            <pc:docMk/>
            <pc:sldMk cId="0" sldId="265"/>
            <ac:picMk id="3" creationId="{197F1C64-6499-D4F9-0394-8817CD686332}"/>
          </ac:picMkLst>
        </pc:picChg>
      </pc:sldChg>
      <pc:sldChg chg="del">
        <pc:chgData name="Аделя Сабирова" userId="8979c2a598e2819d" providerId="LiveId" clId="{528B4260-D5DA-4274-9B89-4CAC6B55CEFC}" dt="2024-05-19T00:50:28.689" v="2140" actId="47"/>
        <pc:sldMkLst>
          <pc:docMk/>
          <pc:sldMk cId="0" sldId="266"/>
        </pc:sldMkLst>
      </pc:sldChg>
      <pc:sldChg chg="del">
        <pc:chgData name="Аделя Сабирова" userId="8979c2a598e2819d" providerId="LiveId" clId="{528B4260-D5DA-4274-9B89-4CAC6B55CEFC}" dt="2024-05-19T00:50:30.553" v="2141" actId="47"/>
        <pc:sldMkLst>
          <pc:docMk/>
          <pc:sldMk cId="0" sldId="267"/>
        </pc:sldMkLst>
      </pc:sldChg>
      <pc:sldChg chg="del">
        <pc:chgData name="Аделя Сабирова" userId="8979c2a598e2819d" providerId="LiveId" clId="{528B4260-D5DA-4274-9B89-4CAC6B55CEFC}" dt="2024-05-19T00:50:32.298" v="2142" actId="47"/>
        <pc:sldMkLst>
          <pc:docMk/>
          <pc:sldMk cId="0" sldId="268"/>
        </pc:sldMkLst>
      </pc:sldChg>
      <pc:sldChg chg="del">
        <pc:chgData name="Аделя Сабирова" userId="8979c2a598e2819d" providerId="LiveId" clId="{528B4260-D5DA-4274-9B89-4CAC6B55CEFC}" dt="2024-05-19T00:12:14.781" v="991" actId="47"/>
        <pc:sldMkLst>
          <pc:docMk/>
          <pc:sldMk cId="0" sldId="269"/>
        </pc:sldMkLst>
      </pc:sldChg>
      <pc:sldChg chg="del">
        <pc:chgData name="Аделя Сабирова" userId="8979c2a598e2819d" providerId="LiveId" clId="{528B4260-D5DA-4274-9B89-4CAC6B55CEFC}" dt="2024-05-19T00:50:34.800" v="2143" actId="47"/>
        <pc:sldMkLst>
          <pc:docMk/>
          <pc:sldMk cId="0" sldId="270"/>
        </pc:sldMkLst>
      </pc:sldChg>
      <pc:sldChg chg="del">
        <pc:chgData name="Аделя Сабирова" userId="8979c2a598e2819d" providerId="LiveId" clId="{528B4260-D5DA-4274-9B89-4CAC6B55CEFC}" dt="2024-05-19T00:50:36.862" v="2144" actId="47"/>
        <pc:sldMkLst>
          <pc:docMk/>
          <pc:sldMk cId="0" sldId="271"/>
        </pc:sldMkLst>
      </pc:sldChg>
      <pc:sldChg chg="del">
        <pc:chgData name="Аделя Сабирова" userId="8979c2a598e2819d" providerId="LiveId" clId="{528B4260-D5DA-4274-9B89-4CAC6B55CEFC}" dt="2024-05-19T00:50:37.881" v="2145" actId="47"/>
        <pc:sldMkLst>
          <pc:docMk/>
          <pc:sldMk cId="0" sldId="272"/>
        </pc:sldMkLst>
      </pc:sldChg>
      <pc:sldChg chg="del">
        <pc:chgData name="Аделя Сабирова" userId="8979c2a598e2819d" providerId="LiveId" clId="{528B4260-D5DA-4274-9B89-4CAC6B55CEFC}" dt="2024-05-19T00:50:38.566" v="2146" actId="47"/>
        <pc:sldMkLst>
          <pc:docMk/>
          <pc:sldMk cId="0" sldId="273"/>
        </pc:sldMkLst>
      </pc:sldChg>
      <pc:sldChg chg="del">
        <pc:chgData name="Аделя Сабирова" userId="8979c2a598e2819d" providerId="LiveId" clId="{528B4260-D5DA-4274-9B89-4CAC6B55CEFC}" dt="2024-05-19T00:50:39.249" v="2147" actId="47"/>
        <pc:sldMkLst>
          <pc:docMk/>
          <pc:sldMk cId="0" sldId="274"/>
        </pc:sldMkLst>
      </pc:sldChg>
      <pc:sldChg chg="del">
        <pc:chgData name="Аделя Сабирова" userId="8979c2a598e2819d" providerId="LiveId" clId="{528B4260-D5DA-4274-9B89-4CAC6B55CEFC}" dt="2024-05-19T00:50:39.640" v="2148" actId="47"/>
        <pc:sldMkLst>
          <pc:docMk/>
          <pc:sldMk cId="0" sldId="275"/>
        </pc:sldMkLst>
      </pc:sldChg>
      <pc:sldChg chg="del">
        <pc:chgData name="Аделя Сабирова" userId="8979c2a598e2819d" providerId="LiveId" clId="{528B4260-D5DA-4274-9B89-4CAC6B55CEFC}" dt="2024-05-19T00:50:39.975" v="2149" actId="47"/>
        <pc:sldMkLst>
          <pc:docMk/>
          <pc:sldMk cId="0" sldId="276"/>
        </pc:sldMkLst>
      </pc:sldChg>
      <pc:sldChg chg="del">
        <pc:chgData name="Аделя Сабирова" userId="8979c2a598e2819d" providerId="LiveId" clId="{528B4260-D5DA-4274-9B89-4CAC6B55CEFC}" dt="2024-05-19T00:50:40.793" v="2150" actId="47"/>
        <pc:sldMkLst>
          <pc:docMk/>
          <pc:sldMk cId="0" sldId="277"/>
        </pc:sldMkLst>
      </pc:sldChg>
      <pc:sldChg chg="del">
        <pc:chgData name="Аделя Сабирова" userId="8979c2a598e2819d" providerId="LiveId" clId="{528B4260-D5DA-4274-9B89-4CAC6B55CEFC}" dt="2024-05-19T00:50:41.782" v="2151" actId="47"/>
        <pc:sldMkLst>
          <pc:docMk/>
          <pc:sldMk cId="0" sldId="278"/>
        </pc:sldMkLst>
      </pc:sldChg>
      <pc:sldChg chg="del">
        <pc:chgData name="Аделя Сабирова" userId="8979c2a598e2819d" providerId="LiveId" clId="{528B4260-D5DA-4274-9B89-4CAC6B55CEFC}" dt="2024-05-19T00:50:42.451" v="2152" actId="47"/>
        <pc:sldMkLst>
          <pc:docMk/>
          <pc:sldMk cId="0" sldId="279"/>
        </pc:sldMkLst>
      </pc:sldChg>
      <pc:sldChg chg="del">
        <pc:chgData name="Аделя Сабирова" userId="8979c2a598e2819d" providerId="LiveId" clId="{528B4260-D5DA-4274-9B89-4CAC6B55CEFC}" dt="2024-05-19T00:50:42.678" v="2153" actId="47"/>
        <pc:sldMkLst>
          <pc:docMk/>
          <pc:sldMk cId="0" sldId="280"/>
        </pc:sldMkLst>
      </pc:sldChg>
      <pc:sldChg chg="del">
        <pc:chgData name="Аделя Сабирова" userId="8979c2a598e2819d" providerId="LiveId" clId="{528B4260-D5DA-4274-9B89-4CAC6B55CEFC}" dt="2024-05-19T00:50:42.923" v="2154" actId="47"/>
        <pc:sldMkLst>
          <pc:docMk/>
          <pc:sldMk cId="0" sldId="281"/>
        </pc:sldMkLst>
      </pc:sldChg>
      <pc:sldChg chg="del">
        <pc:chgData name="Аделя Сабирова" userId="8979c2a598e2819d" providerId="LiveId" clId="{528B4260-D5DA-4274-9B89-4CAC6B55CEFC}" dt="2024-05-19T00:50:43.096" v="2155" actId="47"/>
        <pc:sldMkLst>
          <pc:docMk/>
          <pc:sldMk cId="0" sldId="282"/>
        </pc:sldMkLst>
      </pc:sldChg>
      <pc:sldChg chg="del">
        <pc:chgData name="Аделя Сабирова" userId="8979c2a598e2819d" providerId="LiveId" clId="{528B4260-D5DA-4274-9B89-4CAC6B55CEFC}" dt="2024-05-19T00:50:43.262" v="2156" actId="47"/>
        <pc:sldMkLst>
          <pc:docMk/>
          <pc:sldMk cId="0" sldId="283"/>
        </pc:sldMkLst>
      </pc:sldChg>
      <pc:sldChg chg="del">
        <pc:chgData name="Аделя Сабирова" userId="8979c2a598e2819d" providerId="LiveId" clId="{528B4260-D5DA-4274-9B89-4CAC6B55CEFC}" dt="2024-05-19T00:50:43.412" v="2157" actId="47"/>
        <pc:sldMkLst>
          <pc:docMk/>
          <pc:sldMk cId="0" sldId="284"/>
        </pc:sldMkLst>
      </pc:sldChg>
      <pc:sldChg chg="del">
        <pc:chgData name="Аделя Сабирова" userId="8979c2a598e2819d" providerId="LiveId" clId="{528B4260-D5DA-4274-9B89-4CAC6B55CEFC}" dt="2024-05-19T00:50:43.912" v="2158" actId="47"/>
        <pc:sldMkLst>
          <pc:docMk/>
          <pc:sldMk cId="0" sldId="285"/>
        </pc:sldMkLst>
      </pc:sldChg>
      <pc:sldChg chg="del">
        <pc:chgData name="Аделя Сабирова" userId="8979c2a598e2819d" providerId="LiveId" clId="{528B4260-D5DA-4274-9B89-4CAC6B55CEFC}" dt="2024-05-19T00:50:43.954" v="2159" actId="47"/>
        <pc:sldMkLst>
          <pc:docMk/>
          <pc:sldMk cId="0" sldId="286"/>
        </pc:sldMkLst>
      </pc:sldChg>
      <pc:sldChg chg="del">
        <pc:chgData name="Аделя Сабирова" userId="8979c2a598e2819d" providerId="LiveId" clId="{528B4260-D5DA-4274-9B89-4CAC6B55CEFC}" dt="2024-05-19T00:50:43.987" v="2160" actId="47"/>
        <pc:sldMkLst>
          <pc:docMk/>
          <pc:sldMk cId="0" sldId="287"/>
        </pc:sldMkLst>
      </pc:sldChg>
      <pc:sldChg chg="del">
        <pc:chgData name="Аделя Сабирова" userId="8979c2a598e2819d" providerId="LiveId" clId="{528B4260-D5DA-4274-9B89-4CAC6B55CEFC}" dt="2024-05-19T00:50:44.016" v="2161" actId="47"/>
        <pc:sldMkLst>
          <pc:docMk/>
          <pc:sldMk cId="0" sldId="288"/>
        </pc:sldMkLst>
      </pc:sldChg>
      <pc:sldChg chg="del">
        <pc:chgData name="Аделя Сабирова" userId="8979c2a598e2819d" providerId="LiveId" clId="{528B4260-D5DA-4274-9B89-4CAC6B55CEFC}" dt="2024-05-19T00:50:44.059" v="2162" actId="47"/>
        <pc:sldMkLst>
          <pc:docMk/>
          <pc:sldMk cId="0" sldId="289"/>
        </pc:sldMkLst>
      </pc:sldChg>
      <pc:sldChg chg="del">
        <pc:chgData name="Аделя Сабирова" userId="8979c2a598e2819d" providerId="LiveId" clId="{528B4260-D5DA-4274-9B89-4CAC6B55CEFC}" dt="2024-05-19T00:50:44.113" v="2163" actId="47"/>
        <pc:sldMkLst>
          <pc:docMk/>
          <pc:sldMk cId="0" sldId="290"/>
        </pc:sldMkLst>
      </pc:sldChg>
      <pc:sldChg chg="del">
        <pc:chgData name="Аделя Сабирова" userId="8979c2a598e2819d" providerId="LiveId" clId="{528B4260-D5DA-4274-9B89-4CAC6B55CEFC}" dt="2024-05-19T00:50:44.170" v="2164" actId="47"/>
        <pc:sldMkLst>
          <pc:docMk/>
          <pc:sldMk cId="0" sldId="291"/>
        </pc:sldMkLst>
      </pc:sldChg>
      <pc:sldChg chg="del">
        <pc:chgData name="Аделя Сабирова" userId="8979c2a598e2819d" providerId="LiveId" clId="{528B4260-D5DA-4274-9B89-4CAC6B55CEFC}" dt="2024-05-19T00:50:44.204" v="2165" actId="47"/>
        <pc:sldMkLst>
          <pc:docMk/>
          <pc:sldMk cId="0" sldId="292"/>
        </pc:sldMkLst>
      </pc:sldChg>
      <pc:sldChg chg="del">
        <pc:chgData name="Аделя Сабирова" userId="8979c2a598e2819d" providerId="LiveId" clId="{528B4260-D5DA-4274-9B89-4CAC6B55CEFC}" dt="2024-05-19T00:50:44.240" v="2166" actId="47"/>
        <pc:sldMkLst>
          <pc:docMk/>
          <pc:sldMk cId="0" sldId="293"/>
        </pc:sldMkLst>
      </pc:sldChg>
      <pc:sldChg chg="del">
        <pc:chgData name="Аделя Сабирова" userId="8979c2a598e2819d" providerId="LiveId" clId="{528B4260-D5DA-4274-9B89-4CAC6B55CEFC}" dt="2024-05-19T00:50:44.266" v="2167" actId="47"/>
        <pc:sldMkLst>
          <pc:docMk/>
          <pc:sldMk cId="0" sldId="294"/>
        </pc:sldMkLst>
      </pc:sldChg>
      <pc:sldChg chg="del">
        <pc:chgData name="Аделя Сабирова" userId="8979c2a598e2819d" providerId="LiveId" clId="{528B4260-D5DA-4274-9B89-4CAC6B55CEFC}" dt="2024-05-19T00:50:44.343" v="2168" actId="47"/>
        <pc:sldMkLst>
          <pc:docMk/>
          <pc:sldMk cId="0" sldId="295"/>
        </pc:sldMkLst>
      </pc:sldChg>
      <pc:sldChg chg="del">
        <pc:chgData name="Аделя Сабирова" userId="8979c2a598e2819d" providerId="LiveId" clId="{528B4260-D5DA-4274-9B89-4CAC6B55CEFC}" dt="2024-05-19T00:50:44.377" v="2169" actId="47"/>
        <pc:sldMkLst>
          <pc:docMk/>
          <pc:sldMk cId="0" sldId="296"/>
        </pc:sldMkLst>
      </pc:sldChg>
      <pc:sldChg chg="del">
        <pc:chgData name="Аделя Сабирова" userId="8979c2a598e2819d" providerId="LiveId" clId="{528B4260-D5DA-4274-9B89-4CAC6B55CEFC}" dt="2024-05-19T00:50:44.687" v="2170" actId="47"/>
        <pc:sldMkLst>
          <pc:docMk/>
          <pc:sldMk cId="0" sldId="297"/>
        </pc:sldMkLst>
      </pc:sldChg>
      <pc:sldChg chg="del">
        <pc:chgData name="Аделя Сабирова" userId="8979c2a598e2819d" providerId="LiveId" clId="{528B4260-D5DA-4274-9B89-4CAC6B55CEFC}" dt="2024-05-19T00:50:45.103" v="2171" actId="47"/>
        <pc:sldMkLst>
          <pc:docMk/>
          <pc:sldMk cId="0" sldId="298"/>
        </pc:sldMkLst>
      </pc:sldChg>
      <pc:sldChg chg="del">
        <pc:chgData name="Аделя Сабирова" userId="8979c2a598e2819d" providerId="LiveId" clId="{528B4260-D5DA-4274-9B89-4CAC6B55CEFC}" dt="2024-05-19T00:50:45.186" v="2172" actId="47"/>
        <pc:sldMkLst>
          <pc:docMk/>
          <pc:sldMk cId="0" sldId="299"/>
        </pc:sldMkLst>
      </pc:sldChg>
      <pc:sldChg chg="del">
        <pc:chgData name="Аделя Сабирова" userId="8979c2a598e2819d" providerId="LiveId" clId="{528B4260-D5DA-4274-9B89-4CAC6B55CEFC}" dt="2024-05-19T00:50:45.231" v="2173" actId="47"/>
        <pc:sldMkLst>
          <pc:docMk/>
          <pc:sldMk cId="0" sldId="300"/>
        </pc:sldMkLst>
      </pc:sldChg>
      <pc:sldChg chg="del">
        <pc:chgData name="Аделя Сабирова" userId="8979c2a598e2819d" providerId="LiveId" clId="{528B4260-D5DA-4274-9B89-4CAC6B55CEFC}" dt="2024-05-19T00:50:45.280" v="2174" actId="47"/>
        <pc:sldMkLst>
          <pc:docMk/>
          <pc:sldMk cId="0" sldId="301"/>
        </pc:sldMkLst>
      </pc:sldChg>
      <pc:sldChg chg="del">
        <pc:chgData name="Аделя Сабирова" userId="8979c2a598e2819d" providerId="LiveId" clId="{528B4260-D5DA-4274-9B89-4CAC6B55CEFC}" dt="2024-05-19T00:50:45.343" v="2175" actId="47"/>
        <pc:sldMkLst>
          <pc:docMk/>
          <pc:sldMk cId="0" sldId="302"/>
        </pc:sldMkLst>
      </pc:sldChg>
      <pc:sldChg chg="del">
        <pc:chgData name="Аделя Сабирова" userId="8979c2a598e2819d" providerId="LiveId" clId="{528B4260-D5DA-4274-9B89-4CAC6B55CEFC}" dt="2024-05-19T00:50:45.415" v="2176" actId="47"/>
        <pc:sldMkLst>
          <pc:docMk/>
          <pc:sldMk cId="0" sldId="303"/>
        </pc:sldMkLst>
      </pc:sldChg>
      <pc:sldChg chg="del">
        <pc:chgData name="Аделя Сабирова" userId="8979c2a598e2819d" providerId="LiveId" clId="{528B4260-D5DA-4274-9B89-4CAC6B55CEFC}" dt="2024-05-19T00:50:45.493" v="2177" actId="47"/>
        <pc:sldMkLst>
          <pc:docMk/>
          <pc:sldMk cId="0" sldId="304"/>
        </pc:sldMkLst>
      </pc:sldChg>
      <pc:sldChg chg="del">
        <pc:chgData name="Аделя Сабирова" userId="8979c2a598e2819d" providerId="LiveId" clId="{528B4260-D5DA-4274-9B89-4CAC6B55CEFC}" dt="2024-05-19T00:50:45.723" v="2178" actId="47"/>
        <pc:sldMkLst>
          <pc:docMk/>
          <pc:sldMk cId="0" sldId="305"/>
        </pc:sldMkLst>
      </pc:sldChg>
      <pc:sldChg chg="del">
        <pc:chgData name="Аделя Сабирова" userId="8979c2a598e2819d" providerId="LiveId" clId="{528B4260-D5DA-4274-9B89-4CAC6B55CEFC}" dt="2024-05-19T00:50:45.781" v="2179" actId="47"/>
        <pc:sldMkLst>
          <pc:docMk/>
          <pc:sldMk cId="0" sldId="306"/>
        </pc:sldMkLst>
      </pc:sldChg>
      <pc:sldChg chg="del">
        <pc:chgData name="Аделя Сабирова" userId="8979c2a598e2819d" providerId="LiveId" clId="{528B4260-D5DA-4274-9B89-4CAC6B55CEFC}" dt="2024-05-19T00:50:45.828" v="2180" actId="47"/>
        <pc:sldMkLst>
          <pc:docMk/>
          <pc:sldMk cId="0" sldId="307"/>
        </pc:sldMkLst>
      </pc:sldChg>
      <pc:sldChg chg="del">
        <pc:chgData name="Аделя Сабирова" userId="8979c2a598e2819d" providerId="LiveId" clId="{528B4260-D5DA-4274-9B89-4CAC6B55CEFC}" dt="2024-05-19T00:50:45.891" v="2181" actId="47"/>
        <pc:sldMkLst>
          <pc:docMk/>
          <pc:sldMk cId="0" sldId="308"/>
        </pc:sldMkLst>
      </pc:sldChg>
      <pc:sldChg chg="del">
        <pc:chgData name="Аделя Сабирова" userId="8979c2a598e2819d" providerId="LiveId" clId="{528B4260-D5DA-4274-9B89-4CAC6B55CEFC}" dt="2024-05-19T00:50:46.123" v="2182" actId="47"/>
        <pc:sldMkLst>
          <pc:docMk/>
          <pc:sldMk cId="0" sldId="309"/>
        </pc:sldMkLst>
      </pc:sldChg>
      <pc:sldChg chg="del">
        <pc:chgData name="Аделя Сабирова" userId="8979c2a598e2819d" providerId="LiveId" clId="{528B4260-D5DA-4274-9B89-4CAC6B55CEFC}" dt="2024-05-19T00:50:46.166" v="2183" actId="47"/>
        <pc:sldMkLst>
          <pc:docMk/>
          <pc:sldMk cId="0" sldId="310"/>
        </pc:sldMkLst>
      </pc:sldChg>
      <pc:sldChg chg="del">
        <pc:chgData name="Аделя Сабирова" userId="8979c2a598e2819d" providerId="LiveId" clId="{528B4260-D5DA-4274-9B89-4CAC6B55CEFC}" dt="2024-05-19T00:50:46.205" v="2184" actId="47"/>
        <pc:sldMkLst>
          <pc:docMk/>
          <pc:sldMk cId="0" sldId="311"/>
        </pc:sldMkLst>
      </pc:sldChg>
      <pc:sldChg chg="del">
        <pc:chgData name="Аделя Сабирова" userId="8979c2a598e2819d" providerId="LiveId" clId="{528B4260-D5DA-4274-9B89-4CAC6B55CEFC}" dt="2024-05-19T00:50:48.095" v="2185" actId="47"/>
        <pc:sldMkLst>
          <pc:docMk/>
          <pc:sldMk cId="0" sldId="312"/>
        </pc:sldMkLst>
      </pc:sldChg>
      <pc:sldChg chg="del">
        <pc:chgData name="Аделя Сабирова" userId="8979c2a598e2819d" providerId="LiveId" clId="{528B4260-D5DA-4274-9B89-4CAC6B55CEFC}" dt="2024-05-19T00:50:48.605" v="2186" actId="47"/>
        <pc:sldMkLst>
          <pc:docMk/>
          <pc:sldMk cId="0" sldId="313"/>
        </pc:sldMkLst>
      </pc:sldChg>
      <pc:sldMasterChg chg="addSldLayout delSldLayout">
        <pc:chgData name="Аделя Сабирова" userId="8979c2a598e2819d" providerId="LiveId" clId="{528B4260-D5DA-4274-9B89-4CAC6B55CEFC}" dt="2024-05-19T00:50:56.169" v="2200" actId="47"/>
        <pc:sldMasterMkLst>
          <pc:docMk/>
          <pc:sldMasterMk cId="0" sldId="2147483690"/>
        </pc:sldMasterMkLst>
        <pc:sldLayoutChg chg="add del">
          <pc:chgData name="Аделя Сабирова" userId="8979c2a598e2819d" providerId="LiveId" clId="{528B4260-D5DA-4274-9B89-4CAC6B55CEFC}" dt="2024-05-19T00:50:54.408" v="2198" actId="47"/>
          <pc:sldLayoutMkLst>
            <pc:docMk/>
            <pc:sldMasterMk cId="0" sldId="2147483690"/>
            <pc:sldLayoutMk cId="0" sldId="2147483649"/>
          </pc:sldLayoutMkLst>
        </pc:sldLayoutChg>
        <pc:sldLayoutChg chg="add del">
          <pc:chgData name="Аделя Сабирова" userId="8979c2a598e2819d" providerId="LiveId" clId="{528B4260-D5DA-4274-9B89-4CAC6B55CEFC}" dt="2024-05-19T00:50:53.585" v="2194" actId="47"/>
          <pc:sldLayoutMkLst>
            <pc:docMk/>
            <pc:sldMasterMk cId="0" sldId="2147483690"/>
            <pc:sldLayoutMk cId="0" sldId="2147483650"/>
          </pc:sldLayoutMkLst>
        </pc:sldLayoutChg>
        <pc:sldLayoutChg chg="del">
          <pc:chgData name="Аделя Сабирова" userId="8979c2a598e2819d" providerId="LiveId" clId="{528B4260-D5DA-4274-9B89-4CAC6B55CEFC}" dt="2024-05-19T00:50:43.954" v="2159" actId="47"/>
          <pc:sldLayoutMkLst>
            <pc:docMk/>
            <pc:sldMasterMk cId="0" sldId="2147483690"/>
            <pc:sldLayoutMk cId="0" sldId="2147483651"/>
          </pc:sldLayoutMkLst>
        </pc:sldLayoutChg>
        <pc:sldLayoutChg chg="add del">
          <pc:chgData name="Аделя Сабирова" userId="8979c2a598e2819d" providerId="LiveId" clId="{528B4260-D5DA-4274-9B89-4CAC6B55CEFC}" dt="2024-05-19T00:50:55.541" v="2199" actId="47"/>
          <pc:sldLayoutMkLst>
            <pc:docMk/>
            <pc:sldMasterMk cId="0" sldId="2147483690"/>
            <pc:sldLayoutMk cId="0" sldId="2147483652"/>
          </pc:sldLayoutMkLst>
        </pc:sldLayoutChg>
        <pc:sldLayoutChg chg="del">
          <pc:chgData name="Аделя Сабирова" userId="8979c2a598e2819d" providerId="LiveId" clId="{528B4260-D5DA-4274-9B89-4CAC6B55CEFC}" dt="2024-05-19T00:50:42.451" v="2152" actId="47"/>
          <pc:sldLayoutMkLst>
            <pc:docMk/>
            <pc:sldMasterMk cId="0" sldId="2147483690"/>
            <pc:sldLayoutMk cId="0" sldId="2147483654"/>
          </pc:sldLayoutMkLst>
        </pc:sldLayoutChg>
        <pc:sldLayoutChg chg="del">
          <pc:chgData name="Аделя Сабирова" userId="8979c2a598e2819d" providerId="LiveId" clId="{528B4260-D5DA-4274-9B89-4CAC6B55CEFC}" dt="2024-05-19T00:50:41.782" v="2151" actId="47"/>
          <pc:sldLayoutMkLst>
            <pc:docMk/>
            <pc:sldMasterMk cId="0" sldId="2147483690"/>
            <pc:sldLayoutMk cId="0" sldId="2147483656"/>
          </pc:sldLayoutMkLst>
        </pc:sldLayoutChg>
        <pc:sldLayoutChg chg="del">
          <pc:chgData name="Аделя Сабирова" userId="8979c2a598e2819d" providerId="LiveId" clId="{528B4260-D5DA-4274-9B89-4CAC6B55CEFC}" dt="2024-05-19T00:50:43.096" v="2155" actId="47"/>
          <pc:sldLayoutMkLst>
            <pc:docMk/>
            <pc:sldMasterMk cId="0" sldId="2147483690"/>
            <pc:sldLayoutMk cId="0" sldId="2147483657"/>
          </pc:sldLayoutMkLst>
        </pc:sldLayoutChg>
        <pc:sldLayoutChg chg="add del">
          <pc:chgData name="Аделя Сабирова" userId="8979c2a598e2819d" providerId="LiveId" clId="{528B4260-D5DA-4274-9B89-4CAC6B55CEFC}" dt="2024-05-19T00:50:53.810" v="2195" actId="47"/>
          <pc:sldLayoutMkLst>
            <pc:docMk/>
            <pc:sldMasterMk cId="0" sldId="2147483690"/>
            <pc:sldLayoutMk cId="0" sldId="2147483659"/>
          </pc:sldLayoutMkLst>
        </pc:sldLayoutChg>
        <pc:sldLayoutChg chg="del">
          <pc:chgData name="Аделя Сабирова" userId="8979c2a598e2819d" providerId="LiveId" clId="{528B4260-D5DA-4274-9B89-4CAC6B55CEFC}" dt="2024-05-19T00:50:38.566" v="2146" actId="47"/>
          <pc:sldLayoutMkLst>
            <pc:docMk/>
            <pc:sldMasterMk cId="0" sldId="2147483690"/>
            <pc:sldLayoutMk cId="0" sldId="2147483660"/>
          </pc:sldLayoutMkLst>
        </pc:sldLayoutChg>
        <pc:sldLayoutChg chg="del">
          <pc:chgData name="Аделя Сабирова" userId="8979c2a598e2819d" providerId="LiveId" clId="{528B4260-D5DA-4274-9B89-4CAC6B55CEFC}" dt="2024-05-19T00:50:44.204" v="2165" actId="47"/>
          <pc:sldLayoutMkLst>
            <pc:docMk/>
            <pc:sldMasterMk cId="0" sldId="2147483690"/>
            <pc:sldLayoutMk cId="0" sldId="2147483661"/>
          </pc:sldLayoutMkLst>
        </pc:sldLayoutChg>
        <pc:sldLayoutChg chg="add del">
          <pc:chgData name="Аделя Сабирова" userId="8979c2a598e2819d" providerId="LiveId" clId="{528B4260-D5DA-4274-9B89-4CAC6B55CEFC}" dt="2024-05-19T00:50:54.180" v="2197" actId="47"/>
          <pc:sldLayoutMkLst>
            <pc:docMk/>
            <pc:sldMasterMk cId="0" sldId="2147483690"/>
            <pc:sldLayoutMk cId="0" sldId="2147483662"/>
          </pc:sldLayoutMkLst>
        </pc:sldLayoutChg>
        <pc:sldLayoutChg chg="add del">
          <pc:chgData name="Аделя Сабирова" userId="8979c2a598e2819d" providerId="LiveId" clId="{528B4260-D5DA-4274-9B89-4CAC6B55CEFC}" dt="2024-05-19T00:50:53.995" v="2196" actId="47"/>
          <pc:sldLayoutMkLst>
            <pc:docMk/>
            <pc:sldMasterMk cId="0" sldId="2147483690"/>
            <pc:sldLayoutMk cId="0" sldId="2147483663"/>
          </pc:sldLayoutMkLst>
        </pc:sldLayoutChg>
        <pc:sldLayoutChg chg="del">
          <pc:chgData name="Аделя Сабирова" userId="8979c2a598e2819d" providerId="LiveId" clId="{528B4260-D5DA-4274-9B89-4CAC6B55CEFC}" dt="2024-05-19T00:12:14.781" v="991" actId="47"/>
          <pc:sldLayoutMkLst>
            <pc:docMk/>
            <pc:sldMasterMk cId="0" sldId="2147483690"/>
            <pc:sldLayoutMk cId="0" sldId="2147483664"/>
          </pc:sldLayoutMkLst>
        </pc:sldLayoutChg>
        <pc:sldLayoutChg chg="add del">
          <pc:chgData name="Аделя Сабирова" userId="8979c2a598e2819d" providerId="LiveId" clId="{528B4260-D5DA-4274-9B89-4CAC6B55CEFC}" dt="2024-05-19T00:50:56.169" v="2200" actId="47"/>
          <pc:sldLayoutMkLst>
            <pc:docMk/>
            <pc:sldMasterMk cId="0" sldId="2147483690"/>
            <pc:sldLayoutMk cId="0" sldId="2147483665"/>
          </pc:sldLayoutMkLst>
        </pc:sldLayoutChg>
        <pc:sldLayoutChg chg="del">
          <pc:chgData name="Аделя Сабирова" userId="8979c2a598e2819d" providerId="LiveId" clId="{528B4260-D5DA-4274-9B89-4CAC6B55CEFC}" dt="2024-05-19T00:50:28.689" v="2140" actId="47"/>
          <pc:sldLayoutMkLst>
            <pc:docMk/>
            <pc:sldMasterMk cId="0" sldId="2147483690"/>
            <pc:sldLayoutMk cId="0" sldId="2147483666"/>
          </pc:sldLayoutMkLst>
        </pc:sldLayoutChg>
        <pc:sldLayoutChg chg="del">
          <pc:chgData name="Аделя Сабирова" userId="8979c2a598e2819d" providerId="LiveId" clId="{528B4260-D5DA-4274-9B89-4CAC6B55CEFC}" dt="2024-05-19T00:50:30.553" v="2141" actId="47"/>
          <pc:sldLayoutMkLst>
            <pc:docMk/>
            <pc:sldMasterMk cId="0" sldId="2147483690"/>
            <pc:sldLayoutMk cId="0" sldId="2147483667"/>
          </pc:sldLayoutMkLst>
        </pc:sldLayoutChg>
        <pc:sldLayoutChg chg="del">
          <pc:chgData name="Аделя Сабирова" userId="8979c2a598e2819d" providerId="LiveId" clId="{528B4260-D5DA-4274-9B89-4CAC6B55CEFC}" dt="2024-05-19T00:50:36.862" v="2144" actId="47"/>
          <pc:sldLayoutMkLst>
            <pc:docMk/>
            <pc:sldMasterMk cId="0" sldId="2147483690"/>
            <pc:sldLayoutMk cId="0" sldId="2147483668"/>
          </pc:sldLayoutMkLst>
        </pc:sldLayoutChg>
        <pc:sldLayoutChg chg="del">
          <pc:chgData name="Аделя Сабирова" userId="8979c2a598e2819d" providerId="LiveId" clId="{528B4260-D5DA-4274-9B89-4CAC6B55CEFC}" dt="2024-05-19T00:50:34.800" v="2143" actId="47"/>
          <pc:sldLayoutMkLst>
            <pc:docMk/>
            <pc:sldMasterMk cId="0" sldId="2147483690"/>
            <pc:sldLayoutMk cId="0" sldId="2147483669"/>
          </pc:sldLayoutMkLst>
        </pc:sldLayoutChg>
        <pc:sldLayoutChg chg="del">
          <pc:chgData name="Аделя Сабирова" userId="8979c2a598e2819d" providerId="LiveId" clId="{528B4260-D5DA-4274-9B89-4CAC6B55CEFC}" dt="2024-05-19T00:50:39.249" v="2147" actId="47"/>
          <pc:sldLayoutMkLst>
            <pc:docMk/>
            <pc:sldMasterMk cId="0" sldId="2147483690"/>
            <pc:sldLayoutMk cId="0" sldId="2147483670"/>
          </pc:sldLayoutMkLst>
        </pc:sldLayoutChg>
        <pc:sldLayoutChg chg="del">
          <pc:chgData name="Аделя Сабирова" userId="8979c2a598e2819d" providerId="LiveId" clId="{528B4260-D5DA-4274-9B89-4CAC6B55CEFC}" dt="2024-05-19T00:50:39.975" v="2149" actId="47"/>
          <pc:sldLayoutMkLst>
            <pc:docMk/>
            <pc:sldMasterMk cId="0" sldId="2147483690"/>
            <pc:sldLayoutMk cId="0" sldId="2147483671"/>
          </pc:sldLayoutMkLst>
        </pc:sldLayoutChg>
        <pc:sldLayoutChg chg="del">
          <pc:chgData name="Аделя Сабирова" userId="8979c2a598e2819d" providerId="LiveId" clId="{528B4260-D5DA-4274-9B89-4CAC6B55CEFC}" dt="2024-05-19T00:50:42.923" v="2154" actId="47"/>
          <pc:sldLayoutMkLst>
            <pc:docMk/>
            <pc:sldMasterMk cId="0" sldId="2147483690"/>
            <pc:sldLayoutMk cId="0" sldId="2147483672"/>
          </pc:sldLayoutMkLst>
        </pc:sldLayoutChg>
        <pc:sldLayoutChg chg="del">
          <pc:chgData name="Аделя Сабирова" userId="8979c2a598e2819d" providerId="LiveId" clId="{528B4260-D5DA-4274-9B89-4CAC6B55CEFC}" dt="2024-05-19T00:50:43.262" v="2156" actId="47"/>
          <pc:sldLayoutMkLst>
            <pc:docMk/>
            <pc:sldMasterMk cId="0" sldId="2147483690"/>
            <pc:sldLayoutMk cId="0" sldId="2147483673"/>
          </pc:sldLayoutMkLst>
        </pc:sldLayoutChg>
        <pc:sldLayoutChg chg="del">
          <pc:chgData name="Аделя Сабирова" userId="8979c2a598e2819d" providerId="LiveId" clId="{528B4260-D5DA-4274-9B89-4CAC6B55CEFC}" dt="2024-05-19T00:50:40.793" v="2150" actId="47"/>
          <pc:sldLayoutMkLst>
            <pc:docMk/>
            <pc:sldMasterMk cId="0" sldId="2147483690"/>
            <pc:sldLayoutMk cId="0" sldId="2147483674"/>
          </pc:sldLayoutMkLst>
        </pc:sldLayoutChg>
        <pc:sldLayoutChg chg="del">
          <pc:chgData name="Аделя Сабирова" userId="8979c2a598e2819d" providerId="LiveId" clId="{528B4260-D5DA-4274-9B89-4CAC6B55CEFC}" dt="2024-05-19T00:50:43.412" v="2157" actId="47"/>
          <pc:sldLayoutMkLst>
            <pc:docMk/>
            <pc:sldMasterMk cId="0" sldId="2147483690"/>
            <pc:sldLayoutMk cId="0" sldId="2147483675"/>
          </pc:sldLayoutMkLst>
        </pc:sldLayoutChg>
        <pc:sldLayoutChg chg="del">
          <pc:chgData name="Аделя Сабирова" userId="8979c2a598e2819d" providerId="LiveId" clId="{528B4260-D5DA-4274-9B89-4CAC6B55CEFC}" dt="2024-05-19T00:50:37.881" v="2145" actId="47"/>
          <pc:sldLayoutMkLst>
            <pc:docMk/>
            <pc:sldMasterMk cId="0" sldId="2147483690"/>
            <pc:sldLayoutMk cId="0" sldId="2147483676"/>
          </pc:sldLayoutMkLst>
        </pc:sldLayoutChg>
        <pc:sldLayoutChg chg="del">
          <pc:chgData name="Аделя Сабирова" userId="8979c2a598e2819d" providerId="LiveId" clId="{528B4260-D5DA-4274-9B89-4CAC6B55CEFC}" dt="2024-05-19T00:50:44.170" v="2164" actId="47"/>
          <pc:sldLayoutMkLst>
            <pc:docMk/>
            <pc:sldMasterMk cId="0" sldId="2147483690"/>
            <pc:sldLayoutMk cId="0" sldId="2147483677"/>
          </pc:sldLayoutMkLst>
        </pc:sldLayoutChg>
        <pc:sldLayoutChg chg="del">
          <pc:chgData name="Аделя Сабирова" userId="8979c2a598e2819d" providerId="LiveId" clId="{528B4260-D5DA-4274-9B89-4CAC6B55CEFC}" dt="2024-05-19T00:50:43.987" v="2160" actId="47"/>
          <pc:sldLayoutMkLst>
            <pc:docMk/>
            <pc:sldMasterMk cId="0" sldId="2147483690"/>
            <pc:sldLayoutMk cId="0" sldId="2147483679"/>
          </pc:sldLayoutMkLst>
        </pc:sldLayoutChg>
        <pc:sldLayoutChg chg="del">
          <pc:chgData name="Аделя Сабирова" userId="8979c2a598e2819d" providerId="LiveId" clId="{528B4260-D5DA-4274-9B89-4CAC6B55CEFC}" dt="2024-05-19T00:50:44.016" v="2161" actId="47"/>
          <pc:sldLayoutMkLst>
            <pc:docMk/>
            <pc:sldMasterMk cId="0" sldId="2147483690"/>
            <pc:sldLayoutMk cId="0" sldId="2147483680"/>
          </pc:sldLayoutMkLst>
        </pc:sldLayoutChg>
        <pc:sldLayoutChg chg="del">
          <pc:chgData name="Аделя Сабирова" userId="8979c2a598e2819d" providerId="LiveId" clId="{528B4260-D5DA-4274-9B89-4CAC6B55CEFC}" dt="2024-05-19T00:50:44.059" v="2162" actId="47"/>
          <pc:sldLayoutMkLst>
            <pc:docMk/>
            <pc:sldMasterMk cId="0" sldId="2147483690"/>
            <pc:sldLayoutMk cId="0" sldId="2147483681"/>
          </pc:sldLayoutMkLst>
        </pc:sldLayoutChg>
        <pc:sldLayoutChg chg="del">
          <pc:chgData name="Аделя Сабирова" userId="8979c2a598e2819d" providerId="LiveId" clId="{528B4260-D5DA-4274-9B89-4CAC6B55CEFC}" dt="2024-05-19T00:50:39.640" v="2148" actId="47"/>
          <pc:sldLayoutMkLst>
            <pc:docMk/>
            <pc:sldMasterMk cId="0" sldId="2147483690"/>
            <pc:sldLayoutMk cId="0" sldId="2147483682"/>
          </pc:sldLayoutMkLst>
        </pc:sldLayoutChg>
        <pc:sldLayoutChg chg="del">
          <pc:chgData name="Аделя Сабирова" userId="8979c2a598e2819d" providerId="LiveId" clId="{528B4260-D5DA-4274-9B89-4CAC6B55CEFC}" dt="2024-05-19T00:50:44.113" v="2163" actId="47"/>
          <pc:sldLayoutMkLst>
            <pc:docMk/>
            <pc:sldMasterMk cId="0" sldId="2147483690"/>
            <pc:sldLayoutMk cId="0" sldId="2147483683"/>
          </pc:sldLayoutMkLst>
        </pc:sldLayoutChg>
        <pc:sldLayoutChg chg="del">
          <pc:chgData name="Аделя Сабирова" userId="8979c2a598e2819d" providerId="LiveId" clId="{528B4260-D5DA-4274-9B89-4CAC6B55CEFC}" dt="2024-05-19T00:50:42.678" v="2153" actId="47"/>
          <pc:sldLayoutMkLst>
            <pc:docMk/>
            <pc:sldMasterMk cId="0" sldId="2147483690"/>
            <pc:sldLayoutMk cId="0" sldId="2147483684"/>
          </pc:sldLayoutMkLst>
        </pc:sldLayoutChg>
      </pc:sldMasterChg>
      <pc:sldMasterChg chg="del delSldLayout">
        <pc:chgData name="Аделя Сабирова" userId="8979c2a598e2819d" providerId="LiveId" clId="{528B4260-D5DA-4274-9B89-4CAC6B55CEFC}" dt="2024-05-19T00:50:48.605" v="2186" actId="47"/>
        <pc:sldMasterMkLst>
          <pc:docMk/>
          <pc:sldMasterMk cId="0" sldId="2147483691"/>
        </pc:sldMasterMkLst>
        <pc:sldLayoutChg chg="del">
          <pc:chgData name="Аделя Сабирова" userId="8979c2a598e2819d" providerId="LiveId" clId="{528B4260-D5DA-4274-9B89-4CAC6B55CEFC}" dt="2024-05-19T00:50:48.605" v="2186" actId="47"/>
          <pc:sldLayoutMkLst>
            <pc:docMk/>
            <pc:sldMasterMk cId="0" sldId="2147483691"/>
            <pc:sldLayoutMk cId="0" sldId="2147483689"/>
          </pc:sldLayoutMkLst>
        </pc:sldLayoutChg>
      </pc:sldMaster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jpg>
</file>

<file path=ppt/media/image3.png>
</file>

<file path=ppt/media/image4.pn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a7387b1ac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a7387b1ac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9fdb49d4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9fdb49d4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a7387b1acf_0_3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a7387b1acf_0_3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a7387b1acf_0_1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a7387b1acf_0_1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9fdb49d4fd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9fdb49d4fd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a7387b1acf_0_49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a7387b1acf_0_49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a7387b1acf_0_5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a7387b1acf_0_5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385175" y="-1640950"/>
            <a:ext cx="7263300" cy="7263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03000" y="1016666"/>
            <a:ext cx="4045200" cy="21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3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3000" y="3046891"/>
            <a:ext cx="257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18850" y="-2201550"/>
            <a:ext cx="3375000" cy="33750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14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>
            <a:spLocks noGrp="1"/>
          </p:cNvSpPr>
          <p:nvPr>
            <p:ph type="subTitle" idx="1"/>
          </p:nvPr>
        </p:nvSpPr>
        <p:spPr>
          <a:xfrm>
            <a:off x="1548275" y="2818525"/>
            <a:ext cx="15681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subTitle" idx="2"/>
          </p:nvPr>
        </p:nvSpPr>
        <p:spPr>
          <a:xfrm>
            <a:off x="3765000" y="2818525"/>
            <a:ext cx="15681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3"/>
          </p:nvPr>
        </p:nvSpPr>
        <p:spPr>
          <a:xfrm>
            <a:off x="6084625" y="2818525"/>
            <a:ext cx="1408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4"/>
          </p:nvPr>
        </p:nvSpPr>
        <p:spPr>
          <a:xfrm>
            <a:off x="1343825" y="3310114"/>
            <a:ext cx="19770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5"/>
          </p:nvPr>
        </p:nvSpPr>
        <p:spPr>
          <a:xfrm>
            <a:off x="3568500" y="3310114"/>
            <a:ext cx="19611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type="subTitle" idx="6"/>
          </p:nvPr>
        </p:nvSpPr>
        <p:spPr>
          <a:xfrm>
            <a:off x="5777275" y="3310114"/>
            <a:ext cx="20229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2"/>
          <p:cNvSpPr/>
          <p:nvPr/>
        </p:nvSpPr>
        <p:spPr>
          <a:xfrm flipH="1">
            <a:off x="-414699" y="-619150"/>
            <a:ext cx="1771500" cy="177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2"/>
          <p:cNvSpPr/>
          <p:nvPr/>
        </p:nvSpPr>
        <p:spPr>
          <a:xfrm flipH="1">
            <a:off x="8008526" y="4259050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30_2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/>
          <p:nvPr/>
        </p:nvSpPr>
        <p:spPr>
          <a:xfrm flipH="1">
            <a:off x="-3490515" y="-1385800"/>
            <a:ext cx="8122200" cy="8122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9"/>
          <p:cNvSpPr/>
          <p:nvPr/>
        </p:nvSpPr>
        <p:spPr>
          <a:xfrm flipH="1">
            <a:off x="2609506" y="-2402950"/>
            <a:ext cx="3379800" cy="3379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9"/>
          <p:cNvSpPr/>
          <p:nvPr/>
        </p:nvSpPr>
        <p:spPr>
          <a:xfrm flipH="1">
            <a:off x="7732059" y="4117100"/>
            <a:ext cx="2248500" cy="2248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0_1_2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0"/>
          <p:cNvSpPr/>
          <p:nvPr/>
        </p:nvSpPr>
        <p:spPr>
          <a:xfrm>
            <a:off x="-678200" y="4249800"/>
            <a:ext cx="2549100" cy="2549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40"/>
          <p:cNvSpPr/>
          <p:nvPr/>
        </p:nvSpPr>
        <p:spPr>
          <a:xfrm>
            <a:off x="4184850" y="-3250300"/>
            <a:ext cx="6024900" cy="6024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_1_1_2">
    <p:bg>
      <p:bgPr>
        <a:solidFill>
          <a:schemeClr val="dk1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30_1_1_1_1">
    <p:bg>
      <p:bgPr>
        <a:solidFill>
          <a:schemeClr val="dk2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4864700" y="-1385800"/>
            <a:ext cx="8122200" cy="8122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hasCustomPrompt="1"/>
          </p:nvPr>
        </p:nvSpPr>
        <p:spPr>
          <a:xfrm>
            <a:off x="606002" y="651273"/>
            <a:ext cx="1580100" cy="11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900"/>
              <a:buNone/>
              <a:defRPr sz="6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>
            <a:off x="605993" y="1883025"/>
            <a:ext cx="3805500" cy="8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05993" y="2803675"/>
            <a:ext cx="2762400" cy="7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205754" y="3770175"/>
            <a:ext cx="3379800" cy="3379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7622300" y="-1245750"/>
            <a:ext cx="2149800" cy="21498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-785499" y="4117100"/>
            <a:ext cx="2248500" cy="2248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15225" y="1152475"/>
            <a:ext cx="7713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7948076" y="-10001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 flipH="1">
            <a:off x="-429400" y="440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-954249" y="427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8093701" y="-893650"/>
            <a:ext cx="1771500" cy="177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0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699716" y="1620125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2"/>
          </p:nvPr>
        </p:nvSpPr>
        <p:spPr>
          <a:xfrm>
            <a:off x="1252916" y="2089238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3"/>
          </p:nvPr>
        </p:nvSpPr>
        <p:spPr>
          <a:xfrm>
            <a:off x="6119575" y="1620113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4"/>
          </p:nvPr>
        </p:nvSpPr>
        <p:spPr>
          <a:xfrm>
            <a:off x="6119575" y="2089238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5"/>
          </p:nvPr>
        </p:nvSpPr>
        <p:spPr>
          <a:xfrm>
            <a:off x="699716" y="3210675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6"/>
          </p:nvPr>
        </p:nvSpPr>
        <p:spPr>
          <a:xfrm>
            <a:off x="1252916" y="3679788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hasCustomPrompt="1"/>
          </p:nvPr>
        </p:nvSpPr>
        <p:spPr>
          <a:xfrm>
            <a:off x="3219813" y="1838722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7" hasCustomPrompt="1"/>
          </p:nvPr>
        </p:nvSpPr>
        <p:spPr>
          <a:xfrm>
            <a:off x="4757113" y="1838768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8" hasCustomPrompt="1"/>
          </p:nvPr>
        </p:nvSpPr>
        <p:spPr>
          <a:xfrm>
            <a:off x="3219863" y="3429272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/>
          <p:nvPr/>
        </p:nvSpPr>
        <p:spPr>
          <a:xfrm>
            <a:off x="-429400" y="-10001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3"/>
          <p:cNvSpPr/>
          <p:nvPr/>
        </p:nvSpPr>
        <p:spPr>
          <a:xfrm>
            <a:off x="7821776" y="440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9"/>
          </p:nvPr>
        </p:nvSpPr>
        <p:spPr>
          <a:xfrm>
            <a:off x="6119575" y="3194700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3"/>
          </p:nvPr>
        </p:nvSpPr>
        <p:spPr>
          <a:xfrm>
            <a:off x="6119575" y="3663825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4" hasCustomPrompt="1"/>
          </p:nvPr>
        </p:nvSpPr>
        <p:spPr>
          <a:xfrm>
            <a:off x="4757113" y="3429268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5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subTitle" idx="1"/>
          </p:nvPr>
        </p:nvSpPr>
        <p:spPr>
          <a:xfrm>
            <a:off x="1279431" y="1860650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2"/>
          </p:nvPr>
        </p:nvSpPr>
        <p:spPr>
          <a:xfrm>
            <a:off x="3711291" y="1860650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3"/>
          </p:nvPr>
        </p:nvSpPr>
        <p:spPr>
          <a:xfrm>
            <a:off x="6143175" y="1860657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4"/>
          </p:nvPr>
        </p:nvSpPr>
        <p:spPr>
          <a:xfrm>
            <a:off x="1279425" y="3542105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subTitle" idx="5"/>
          </p:nvPr>
        </p:nvSpPr>
        <p:spPr>
          <a:xfrm>
            <a:off x="3711300" y="3542105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6"/>
          </p:nvPr>
        </p:nvSpPr>
        <p:spPr>
          <a:xfrm>
            <a:off x="6143175" y="3542104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7"/>
          </p:nvPr>
        </p:nvSpPr>
        <p:spPr>
          <a:xfrm>
            <a:off x="1279438" y="2264154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8"/>
          </p:nvPr>
        </p:nvSpPr>
        <p:spPr>
          <a:xfrm>
            <a:off x="3711300" y="2264154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9"/>
          </p:nvPr>
        </p:nvSpPr>
        <p:spPr>
          <a:xfrm>
            <a:off x="6143175" y="2264154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13"/>
          </p:nvPr>
        </p:nvSpPr>
        <p:spPr>
          <a:xfrm>
            <a:off x="1279431" y="3944252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4"/>
          </p:nvPr>
        </p:nvSpPr>
        <p:spPr>
          <a:xfrm>
            <a:off x="3711300" y="3944252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ubTitle" idx="15"/>
          </p:nvPr>
        </p:nvSpPr>
        <p:spPr>
          <a:xfrm>
            <a:off x="6143175" y="3944252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-589424" y="413612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8136075" y="-6307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BLANK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subTitle" idx="1"/>
          </p:nvPr>
        </p:nvSpPr>
        <p:spPr>
          <a:xfrm>
            <a:off x="1084225" y="3071850"/>
            <a:ext cx="1827000" cy="3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2"/>
          </p:nvPr>
        </p:nvSpPr>
        <p:spPr>
          <a:xfrm>
            <a:off x="3658500" y="3071850"/>
            <a:ext cx="1827000" cy="3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3"/>
          </p:nvPr>
        </p:nvSpPr>
        <p:spPr>
          <a:xfrm>
            <a:off x="6246875" y="3050400"/>
            <a:ext cx="1827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4"/>
          </p:nvPr>
        </p:nvSpPr>
        <p:spPr>
          <a:xfrm>
            <a:off x="1084225" y="3489982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ubTitle" idx="5"/>
          </p:nvPr>
        </p:nvSpPr>
        <p:spPr>
          <a:xfrm>
            <a:off x="3658500" y="3489982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6"/>
          </p:nvPr>
        </p:nvSpPr>
        <p:spPr>
          <a:xfrm>
            <a:off x="6246875" y="3489982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/>
          <p:nvPr/>
        </p:nvSpPr>
        <p:spPr>
          <a:xfrm>
            <a:off x="-429400" y="-10001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7"/>
          <p:cNvSpPr/>
          <p:nvPr/>
        </p:nvSpPr>
        <p:spPr>
          <a:xfrm>
            <a:off x="7821776" y="440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8495775" y="2704625"/>
            <a:ext cx="3310800" cy="33108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title" hasCustomPrompt="1"/>
          </p:nvPr>
        </p:nvSpPr>
        <p:spPr>
          <a:xfrm>
            <a:off x="3798450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43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r>
              <a:t>xx%</a:t>
            </a:r>
          </a:p>
        </p:txBody>
      </p:sp>
      <p:sp>
        <p:nvSpPr>
          <p:cNvPr id="124" name="Google Shape;124;p17"/>
          <p:cNvSpPr txBox="1">
            <a:spLocks noGrp="1"/>
          </p:cNvSpPr>
          <p:nvPr>
            <p:ph type="title" idx="7" hasCustomPrompt="1"/>
          </p:nvPr>
        </p:nvSpPr>
        <p:spPr>
          <a:xfrm>
            <a:off x="637977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43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r>
              <a:t>xx%</a:t>
            </a:r>
          </a:p>
        </p:txBody>
      </p:sp>
      <p:sp>
        <p:nvSpPr>
          <p:cNvPr id="125" name="Google Shape;125;p17"/>
          <p:cNvSpPr txBox="1">
            <a:spLocks noGrp="1"/>
          </p:cNvSpPr>
          <p:nvPr>
            <p:ph type="title" idx="8" hasCustomPrompt="1"/>
          </p:nvPr>
        </p:nvSpPr>
        <p:spPr>
          <a:xfrm>
            <a:off x="121712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43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r>
              <a:t>xx%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title" idx="9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7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4572000" y="790275"/>
            <a:ext cx="38268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1"/>
          </p:nvPr>
        </p:nvSpPr>
        <p:spPr>
          <a:xfrm>
            <a:off x="646750" y="3779675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ubTitle" idx="2"/>
          </p:nvPr>
        </p:nvSpPr>
        <p:spPr>
          <a:xfrm>
            <a:off x="646750" y="1951650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3"/>
          </p:nvPr>
        </p:nvSpPr>
        <p:spPr>
          <a:xfrm>
            <a:off x="646750" y="3014750"/>
            <a:ext cx="29658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4"/>
          </p:nvPr>
        </p:nvSpPr>
        <p:spPr>
          <a:xfrm>
            <a:off x="646750" y="1177850"/>
            <a:ext cx="29658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5"/>
          </p:nvPr>
        </p:nvSpPr>
        <p:spPr>
          <a:xfrm>
            <a:off x="5496700" y="3779675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6"/>
          </p:nvPr>
        </p:nvSpPr>
        <p:spPr>
          <a:xfrm>
            <a:off x="5496700" y="3014750"/>
            <a:ext cx="29658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/>
          <p:nvPr/>
        </p:nvSpPr>
        <p:spPr>
          <a:xfrm>
            <a:off x="3297450" y="4249800"/>
            <a:ext cx="2549100" cy="2549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9"/>
          <p:cNvSpPr/>
          <p:nvPr/>
        </p:nvSpPr>
        <p:spPr>
          <a:xfrm>
            <a:off x="4184850" y="-3496425"/>
            <a:ext cx="6024900" cy="6024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8" r:id="rId5"/>
    <p:sldLayoutId id="2147483659" r:id="rId6"/>
    <p:sldLayoutId id="2147483662" r:id="rId7"/>
    <p:sldLayoutId id="2147483663" r:id="rId8"/>
    <p:sldLayoutId id="2147483665" r:id="rId9"/>
    <p:sldLayoutId id="2147483678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>
            <a:spLocks noGrp="1"/>
          </p:cNvSpPr>
          <p:nvPr>
            <p:ph type="ctrTitle"/>
          </p:nvPr>
        </p:nvSpPr>
        <p:spPr>
          <a:xfrm>
            <a:off x="372254" y="1058666"/>
            <a:ext cx="4293685" cy="21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Классификация парнокопытных</a:t>
            </a:r>
            <a:endParaRPr dirty="0"/>
          </a:p>
        </p:txBody>
      </p:sp>
      <p:sp>
        <p:nvSpPr>
          <p:cNvPr id="278" name="Google Shape;278;p45"/>
          <p:cNvSpPr txBox="1">
            <a:spLocks noGrp="1"/>
          </p:cNvSpPr>
          <p:nvPr>
            <p:ph type="subTitle" idx="1"/>
          </p:nvPr>
        </p:nvSpPr>
        <p:spPr>
          <a:xfrm>
            <a:off x="436167" y="2504533"/>
            <a:ext cx="3975765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Кейс от Министерства природных ресурсов и экологии Российской Федерации</a:t>
            </a:r>
            <a:endParaRPr dirty="0"/>
          </a:p>
        </p:txBody>
      </p:sp>
      <p:pic>
        <p:nvPicPr>
          <p:cNvPr id="7" name="Picture 6" descr="A deer with antlers standing in the dark&#10;&#10;Description automatically generated">
            <a:extLst>
              <a:ext uri="{FF2B5EF4-FFF2-40B4-BE49-F238E27FC236}">
                <a16:creationId xmlns:a16="http://schemas.microsoft.com/office/drawing/2014/main" id="{D35F9A02-6458-5080-4317-4630207396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51" r="17943"/>
          <a:stretch/>
        </p:blipFill>
        <p:spPr>
          <a:xfrm flipH="1">
            <a:off x="5605553" y="624388"/>
            <a:ext cx="2598964" cy="4106191"/>
          </a:xfrm>
          <a:prstGeom prst="rect">
            <a:avLst/>
          </a:prstGeom>
        </p:spPr>
      </p:pic>
      <p:sp>
        <p:nvSpPr>
          <p:cNvPr id="279" name="Google Shape;279;p45"/>
          <p:cNvSpPr/>
          <p:nvPr/>
        </p:nvSpPr>
        <p:spPr>
          <a:xfrm>
            <a:off x="2424050" y="3544000"/>
            <a:ext cx="3169200" cy="3169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 descr="A bird sitting on a deer&#10;&#10;Description automatically generated">
            <a:extLst>
              <a:ext uri="{FF2B5EF4-FFF2-40B4-BE49-F238E27FC236}">
                <a16:creationId xmlns:a16="http://schemas.microsoft.com/office/drawing/2014/main" id="{AFA24DE2-1FD1-D896-4625-1CF7981A28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395" t="1095" r="16261" b="11657"/>
          <a:stretch/>
        </p:blipFill>
        <p:spPr>
          <a:xfrm rot="21423034">
            <a:off x="4805447" y="2229221"/>
            <a:ext cx="3667808" cy="3032760"/>
          </a:xfrm>
          <a:prstGeom prst="rect">
            <a:avLst/>
          </a:prstGeom>
        </p:spPr>
      </p:pic>
      <p:sp>
        <p:nvSpPr>
          <p:cNvPr id="280" name="Google Shape;280;p45"/>
          <p:cNvSpPr/>
          <p:nvPr/>
        </p:nvSpPr>
        <p:spPr>
          <a:xfrm>
            <a:off x="1725597" y="4447800"/>
            <a:ext cx="1587000" cy="15870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 descr="A close up&#10;&#10;Description automatically generated">
            <a:extLst>
              <a:ext uri="{FF2B5EF4-FFF2-40B4-BE49-F238E27FC236}">
                <a16:creationId xmlns:a16="http://schemas.microsoft.com/office/drawing/2014/main" id="{AAD6DB43-3A15-3FA1-F6C0-A8932C3C6A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264" t="1145" r="471" b="-1145"/>
          <a:stretch/>
        </p:blipFill>
        <p:spPr>
          <a:xfrm>
            <a:off x="6841442" y="3190765"/>
            <a:ext cx="2638673" cy="19964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F7614F9-C149-9840-EE74-51B6CD751670}"/>
              </a:ext>
            </a:extLst>
          </p:cNvPr>
          <p:cNvSpPr txBox="1"/>
          <p:nvPr/>
        </p:nvSpPr>
        <p:spPr>
          <a:xfrm>
            <a:off x="466194" y="3584734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accent2"/>
                </a:solidFill>
              </a:rPr>
              <a:t>Команда: </a:t>
            </a:r>
            <a:r>
              <a:rPr lang="en-US" sz="1800" dirty="0" err="1">
                <a:solidFill>
                  <a:schemeClr val="accent2"/>
                </a:solidFill>
              </a:rPr>
              <a:t>ikanam_chipi_chipi</a:t>
            </a:r>
            <a:endParaRPr lang="ru-RU" sz="18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6"/>
          <p:cNvSpPr txBox="1">
            <a:spLocks noGrp="1"/>
          </p:cNvSpPr>
          <p:nvPr>
            <p:ph type="title"/>
          </p:nvPr>
        </p:nvSpPr>
        <p:spPr>
          <a:xfrm>
            <a:off x="2419456" y="295447"/>
            <a:ext cx="407389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ikanam_chipi_chipi</a:t>
            </a:r>
            <a:endParaRPr dirty="0"/>
          </a:p>
        </p:txBody>
      </p:sp>
      <p:pic>
        <p:nvPicPr>
          <p:cNvPr id="5" name="Picture 4" descr="A person in a red shirt&#10;&#10;Description automatically generated">
            <a:extLst>
              <a:ext uri="{FF2B5EF4-FFF2-40B4-BE49-F238E27FC236}">
                <a16:creationId xmlns:a16="http://schemas.microsoft.com/office/drawing/2014/main" id="{6DD34AC9-A426-9DB4-2715-392A9A7F2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696" y="1059288"/>
            <a:ext cx="2578401" cy="28702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95D3A5-B0AE-EF36-B231-2AFB9FB7232D}"/>
              </a:ext>
            </a:extLst>
          </p:cNvPr>
          <p:cNvSpPr txBox="1"/>
          <p:nvPr/>
        </p:nvSpPr>
        <p:spPr>
          <a:xfrm>
            <a:off x="3776927" y="3966084"/>
            <a:ext cx="1358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Максим Ляра</a:t>
            </a:r>
          </a:p>
        </p:txBody>
      </p:sp>
      <p:pic>
        <p:nvPicPr>
          <p:cNvPr id="9" name="Picture 8" descr="A person taking a selfie&#10;&#10;Description automatically generated">
            <a:extLst>
              <a:ext uri="{FF2B5EF4-FFF2-40B4-BE49-F238E27FC236}">
                <a16:creationId xmlns:a16="http://schemas.microsoft.com/office/drawing/2014/main" id="{C3CC2071-D0CC-B3B3-4B22-36EC5C421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2943" y="1417418"/>
            <a:ext cx="2871047" cy="2153285"/>
          </a:xfrm>
          <a:prstGeom prst="rect">
            <a:avLst/>
          </a:prstGeom>
        </p:spPr>
      </p:pic>
      <p:pic>
        <p:nvPicPr>
          <p:cNvPr id="11" name="Picture 10" descr="A person in a black sweatshirt&#10;&#10;Description automatically generated">
            <a:extLst>
              <a:ext uri="{FF2B5EF4-FFF2-40B4-BE49-F238E27FC236}">
                <a16:creationId xmlns:a16="http://schemas.microsoft.com/office/drawing/2014/main" id="{07380229-43E9-C8C6-7565-BBEE51FBA5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9760" y="1058538"/>
            <a:ext cx="2153285" cy="2871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44B900-60C1-F801-AE97-4886F77EF2B0}"/>
              </a:ext>
            </a:extLst>
          </p:cNvPr>
          <p:cNvSpPr txBox="1"/>
          <p:nvPr/>
        </p:nvSpPr>
        <p:spPr>
          <a:xfrm>
            <a:off x="6592350" y="3957727"/>
            <a:ext cx="202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Станислав Палатов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052C88-CFB9-A050-9789-1FE40565D9BF}"/>
              </a:ext>
            </a:extLst>
          </p:cNvPr>
          <p:cNvSpPr txBox="1"/>
          <p:nvPr/>
        </p:nvSpPr>
        <p:spPr>
          <a:xfrm>
            <a:off x="757902" y="3957728"/>
            <a:ext cx="1661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Аделя Сабирова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1397EF-E3FB-7756-D2DD-D5A6E68C5226}"/>
              </a:ext>
            </a:extLst>
          </p:cNvPr>
          <p:cNvSpPr txBox="1"/>
          <p:nvPr/>
        </p:nvSpPr>
        <p:spPr>
          <a:xfrm>
            <a:off x="3277350" y="4156471"/>
            <a:ext cx="2358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Team lead, Data scientist 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B2C6F-07E3-9491-72DB-AD5054E1E0DC}"/>
              </a:ext>
            </a:extLst>
          </p:cNvPr>
          <p:cNvSpPr txBox="1"/>
          <p:nvPr/>
        </p:nvSpPr>
        <p:spPr>
          <a:xfrm>
            <a:off x="6976754" y="4157223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Data scientist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57389-4F3C-568D-73D5-BFFE2105213E}"/>
              </a:ext>
            </a:extLst>
          </p:cNvPr>
          <p:cNvSpPr txBox="1"/>
          <p:nvPr/>
        </p:nvSpPr>
        <p:spPr>
          <a:xfrm>
            <a:off x="512036" y="4156472"/>
            <a:ext cx="2153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Data engineer, designer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56DB8D-BFA7-9C4C-8D74-9B83F7779963}"/>
              </a:ext>
            </a:extLst>
          </p:cNvPr>
          <p:cNvSpPr txBox="1"/>
          <p:nvPr/>
        </p:nvSpPr>
        <p:spPr>
          <a:xfrm>
            <a:off x="3685997" y="4346858"/>
            <a:ext cx="15408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TG: @maxlyara1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/>
          <p:nvPr/>
        </p:nvSpPr>
        <p:spPr>
          <a:xfrm>
            <a:off x="4727860" y="1598925"/>
            <a:ext cx="1225500" cy="1225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7"/>
          <p:cNvSpPr txBox="1">
            <a:spLocks noGrp="1"/>
          </p:cNvSpPr>
          <p:nvPr>
            <p:ph type="title" idx="15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Проблематика</a:t>
            </a:r>
            <a:endParaRPr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1" name="Google Shape;591;p47"/>
          <p:cNvSpPr/>
          <p:nvPr/>
        </p:nvSpPr>
        <p:spPr>
          <a:xfrm>
            <a:off x="3190585" y="3189475"/>
            <a:ext cx="1225500" cy="1225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47"/>
          <p:cNvSpPr/>
          <p:nvPr/>
        </p:nvSpPr>
        <p:spPr>
          <a:xfrm>
            <a:off x="3190585" y="1598925"/>
            <a:ext cx="1225500" cy="1225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47"/>
          <p:cNvSpPr txBox="1">
            <a:spLocks noGrp="1"/>
          </p:cNvSpPr>
          <p:nvPr>
            <p:ph type="title" idx="7"/>
          </p:nvPr>
        </p:nvSpPr>
        <p:spPr>
          <a:xfrm>
            <a:off x="4757113" y="1838768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4" name="Google Shape;594;p47"/>
          <p:cNvSpPr txBox="1">
            <a:spLocks noGrp="1"/>
          </p:cNvSpPr>
          <p:nvPr>
            <p:ph type="title" idx="8"/>
          </p:nvPr>
        </p:nvSpPr>
        <p:spPr>
          <a:xfrm>
            <a:off x="3219863" y="3429272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5" name="Google Shape;595;p47"/>
          <p:cNvSpPr txBox="1">
            <a:spLocks noGrp="1"/>
          </p:cNvSpPr>
          <p:nvPr>
            <p:ph type="title"/>
          </p:nvPr>
        </p:nvSpPr>
        <p:spPr>
          <a:xfrm>
            <a:off x="3219813" y="1838722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96" name="Google Shape;596;p47"/>
          <p:cNvSpPr txBox="1">
            <a:spLocks noGrp="1"/>
          </p:cNvSpPr>
          <p:nvPr>
            <p:ph type="subTitle" idx="1"/>
          </p:nvPr>
        </p:nvSpPr>
        <p:spPr>
          <a:xfrm>
            <a:off x="311700" y="1620125"/>
            <a:ext cx="271271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n-lt"/>
              </a:rPr>
              <a:t>Качество снимков</a:t>
            </a:r>
            <a:endParaRPr dirty="0">
              <a:latin typeface="+mn-lt"/>
            </a:endParaRPr>
          </a:p>
        </p:txBody>
      </p:sp>
      <p:sp>
        <p:nvSpPr>
          <p:cNvPr id="597" name="Google Shape;597;p47"/>
          <p:cNvSpPr txBox="1">
            <a:spLocks noGrp="1"/>
          </p:cNvSpPr>
          <p:nvPr>
            <p:ph type="subTitle" idx="2"/>
          </p:nvPr>
        </p:nvSpPr>
        <p:spPr>
          <a:xfrm>
            <a:off x="396240" y="2089238"/>
            <a:ext cx="2628176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Ночные/черно-белые/некачественные снимки</a:t>
            </a:r>
            <a:endParaRPr dirty="0"/>
          </a:p>
        </p:txBody>
      </p:sp>
      <p:sp>
        <p:nvSpPr>
          <p:cNvPr id="598" name="Google Shape;598;p47"/>
          <p:cNvSpPr txBox="1">
            <a:spLocks noGrp="1"/>
          </p:cNvSpPr>
          <p:nvPr>
            <p:ph type="subTitle" idx="3"/>
          </p:nvPr>
        </p:nvSpPr>
        <p:spPr>
          <a:xfrm>
            <a:off x="6119574" y="1620113"/>
            <a:ext cx="30244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Сбалансированность</a:t>
            </a:r>
            <a:endParaRPr dirty="0"/>
          </a:p>
        </p:txBody>
      </p:sp>
      <p:sp>
        <p:nvSpPr>
          <p:cNvPr id="599" name="Google Shape;599;p47"/>
          <p:cNvSpPr txBox="1">
            <a:spLocks noGrp="1"/>
          </p:cNvSpPr>
          <p:nvPr>
            <p:ph type="subTitle" idx="4"/>
          </p:nvPr>
        </p:nvSpPr>
        <p:spPr>
          <a:xfrm>
            <a:off x="5723336" y="2153198"/>
            <a:ext cx="3024424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96900" lvl="1" indent="0" algn="l"/>
            <a:r>
              <a:rPr lang="ru-RU" b="0" i="0" dirty="0">
                <a:solidFill>
                  <a:schemeClr val="tx2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Nunito" pitchFamily="2" charset="0"/>
              </a:rPr>
              <a:t>Оптимизация под слабые компьютеры</a:t>
            </a:r>
          </a:p>
          <a:p>
            <a:pPr marL="139700" indent="0" algn="l"/>
            <a:endParaRPr lang="ru-RU" b="0" i="0" dirty="0">
              <a:solidFill>
                <a:schemeClr val="bg2">
                  <a:lumMod val="75000"/>
                </a:schemeClr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139700" indent="0" algn="l"/>
            <a:endParaRPr lang="ru-RU" b="0" i="0" dirty="0">
              <a:solidFill>
                <a:schemeClr val="bg2">
                  <a:lumMod val="75000"/>
                </a:schemeClr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600" name="Google Shape;600;p47"/>
          <p:cNvSpPr txBox="1">
            <a:spLocks noGrp="1"/>
          </p:cNvSpPr>
          <p:nvPr>
            <p:ph type="subTitle" idx="5"/>
          </p:nvPr>
        </p:nvSpPr>
        <p:spPr>
          <a:xfrm>
            <a:off x="562800" y="3210675"/>
            <a:ext cx="246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Автономность</a:t>
            </a:r>
            <a:endParaRPr dirty="0"/>
          </a:p>
        </p:txBody>
      </p:sp>
      <p:sp>
        <p:nvSpPr>
          <p:cNvPr id="601" name="Google Shape;601;p47"/>
          <p:cNvSpPr txBox="1">
            <a:spLocks noGrp="1"/>
          </p:cNvSpPr>
          <p:nvPr>
            <p:ph type="subTitle" idx="6"/>
          </p:nvPr>
        </p:nvSpPr>
        <p:spPr>
          <a:xfrm>
            <a:off x="311700" y="3679788"/>
            <a:ext cx="2712716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Возможность работы без подключения к сети «Интернет»</a:t>
            </a:r>
            <a:endParaRPr dirty="0"/>
          </a:p>
        </p:txBody>
      </p:sp>
      <p:sp>
        <p:nvSpPr>
          <p:cNvPr id="602" name="Google Shape;602;p47"/>
          <p:cNvSpPr txBox="1">
            <a:spLocks noGrp="1"/>
          </p:cNvSpPr>
          <p:nvPr>
            <p:ph type="subTitle" idx="9"/>
          </p:nvPr>
        </p:nvSpPr>
        <p:spPr>
          <a:xfrm>
            <a:off x="6119574" y="3194700"/>
            <a:ext cx="262818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Ошибки в данных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3" name="Google Shape;603;p47"/>
          <p:cNvSpPr txBox="1">
            <a:spLocks noGrp="1"/>
          </p:cNvSpPr>
          <p:nvPr>
            <p:ph type="subTitle" idx="13"/>
          </p:nvPr>
        </p:nvSpPr>
        <p:spPr>
          <a:xfrm>
            <a:off x="6119574" y="3758579"/>
            <a:ext cx="2712725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Удаление снимков, ошибочно попавших в данные/классы</a:t>
            </a:r>
            <a:endParaRPr dirty="0"/>
          </a:p>
        </p:txBody>
      </p:sp>
      <p:sp>
        <p:nvSpPr>
          <p:cNvPr id="604" name="Google Shape;604;p47"/>
          <p:cNvSpPr/>
          <p:nvPr/>
        </p:nvSpPr>
        <p:spPr>
          <a:xfrm>
            <a:off x="4727860" y="3189475"/>
            <a:ext cx="1225500" cy="1225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7"/>
          <p:cNvSpPr txBox="1">
            <a:spLocks noGrp="1"/>
          </p:cNvSpPr>
          <p:nvPr>
            <p:ph type="title" idx="14"/>
          </p:nvPr>
        </p:nvSpPr>
        <p:spPr>
          <a:xfrm>
            <a:off x="4757113" y="3429268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52"/>
          <p:cNvSpPr/>
          <p:nvPr/>
        </p:nvSpPr>
        <p:spPr>
          <a:xfrm>
            <a:off x="3889800" y="1486860"/>
            <a:ext cx="1378500" cy="1378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52"/>
          <p:cNvSpPr/>
          <p:nvPr/>
        </p:nvSpPr>
        <p:spPr>
          <a:xfrm>
            <a:off x="6471125" y="1486860"/>
            <a:ext cx="1378500" cy="137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52"/>
          <p:cNvSpPr/>
          <p:nvPr/>
        </p:nvSpPr>
        <p:spPr>
          <a:xfrm>
            <a:off x="1308550" y="1486935"/>
            <a:ext cx="1378500" cy="137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52"/>
          <p:cNvSpPr txBox="1">
            <a:spLocks noGrp="1"/>
          </p:cNvSpPr>
          <p:nvPr>
            <p:ph type="title" idx="9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Наше решение</a:t>
            </a:r>
            <a:r>
              <a:rPr lang="en-US" dirty="0"/>
              <a:t> – </a:t>
            </a:r>
            <a:r>
              <a:rPr lang="ru-RU" dirty="0"/>
              <a:t>автономный веб-интерфейс</a:t>
            </a:r>
            <a:endParaRPr dirty="0"/>
          </a:p>
        </p:txBody>
      </p:sp>
      <p:sp>
        <p:nvSpPr>
          <p:cNvPr id="1020" name="Google Shape;1020;p52"/>
          <p:cNvSpPr txBox="1">
            <a:spLocks noGrp="1"/>
          </p:cNvSpPr>
          <p:nvPr>
            <p:ph type="subTitle" idx="1"/>
          </p:nvPr>
        </p:nvSpPr>
        <p:spPr>
          <a:xfrm>
            <a:off x="548640" y="3050400"/>
            <a:ext cx="2865119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Неизвестный класс</a:t>
            </a:r>
          </a:p>
        </p:txBody>
      </p:sp>
      <p:sp>
        <p:nvSpPr>
          <p:cNvPr id="1021" name="Google Shape;1021;p52"/>
          <p:cNvSpPr txBox="1">
            <a:spLocks noGrp="1"/>
          </p:cNvSpPr>
          <p:nvPr>
            <p:ph type="subTitle" idx="2"/>
          </p:nvPr>
        </p:nvSpPr>
        <p:spPr>
          <a:xfrm>
            <a:off x="3798450" y="3050400"/>
            <a:ext cx="1827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Точность</a:t>
            </a:r>
            <a:endParaRPr dirty="0"/>
          </a:p>
        </p:txBody>
      </p:sp>
      <p:sp>
        <p:nvSpPr>
          <p:cNvPr id="1022" name="Google Shape;1022;p52"/>
          <p:cNvSpPr txBox="1">
            <a:spLocks noGrp="1"/>
          </p:cNvSpPr>
          <p:nvPr>
            <p:ph type="subTitle" idx="3"/>
          </p:nvPr>
        </p:nvSpPr>
        <p:spPr>
          <a:xfrm>
            <a:off x="6246875" y="3050400"/>
            <a:ext cx="1827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F1 score</a:t>
            </a:r>
            <a:r>
              <a:rPr lang="ru-RU" dirty="0"/>
              <a:t>  </a:t>
            </a:r>
            <a:endParaRPr dirty="0"/>
          </a:p>
        </p:txBody>
      </p:sp>
      <p:sp>
        <p:nvSpPr>
          <p:cNvPr id="1024" name="Google Shape;1024;p52"/>
          <p:cNvSpPr txBox="1">
            <a:spLocks noGrp="1"/>
          </p:cNvSpPr>
          <p:nvPr>
            <p:ph type="subTitle" idx="5"/>
          </p:nvPr>
        </p:nvSpPr>
        <p:spPr>
          <a:xfrm>
            <a:off x="827467" y="3596565"/>
            <a:ext cx="234051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Именно такой процент загруженных нами фотографий модель не смогла определить</a:t>
            </a:r>
            <a:endParaRPr dirty="0"/>
          </a:p>
        </p:txBody>
      </p:sp>
      <p:sp>
        <p:nvSpPr>
          <p:cNvPr id="1025" name="Google Shape;1025;p52"/>
          <p:cNvSpPr txBox="1">
            <a:spLocks noGrp="1"/>
          </p:cNvSpPr>
          <p:nvPr>
            <p:ph type="subTitle" idx="6"/>
          </p:nvPr>
        </p:nvSpPr>
        <p:spPr>
          <a:xfrm>
            <a:off x="6379775" y="3596565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Это метрика на тестовом наборе данных</a:t>
            </a:r>
            <a:endParaRPr dirty="0"/>
          </a:p>
        </p:txBody>
      </p:sp>
      <p:sp>
        <p:nvSpPr>
          <p:cNvPr id="1026" name="Google Shape;1026;p52"/>
          <p:cNvSpPr txBox="1">
            <a:spLocks noGrp="1"/>
          </p:cNvSpPr>
          <p:nvPr>
            <p:ph type="title"/>
          </p:nvPr>
        </p:nvSpPr>
        <p:spPr>
          <a:xfrm>
            <a:off x="3798450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94%</a:t>
            </a:r>
            <a:endParaRPr dirty="0"/>
          </a:p>
        </p:txBody>
      </p:sp>
      <p:sp>
        <p:nvSpPr>
          <p:cNvPr id="1027" name="Google Shape;1027;p52"/>
          <p:cNvSpPr txBox="1">
            <a:spLocks noGrp="1"/>
          </p:cNvSpPr>
          <p:nvPr>
            <p:ph type="title" idx="7"/>
          </p:nvPr>
        </p:nvSpPr>
        <p:spPr>
          <a:xfrm>
            <a:off x="637977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88</a:t>
            </a:r>
            <a:r>
              <a:rPr lang="en-US" dirty="0"/>
              <a:t>%</a:t>
            </a:r>
          </a:p>
        </p:txBody>
      </p:sp>
      <p:sp>
        <p:nvSpPr>
          <p:cNvPr id="1028" name="Google Shape;1028;p52"/>
          <p:cNvSpPr txBox="1">
            <a:spLocks noGrp="1"/>
          </p:cNvSpPr>
          <p:nvPr>
            <p:ph type="title" idx="8"/>
          </p:nvPr>
        </p:nvSpPr>
        <p:spPr>
          <a:xfrm>
            <a:off x="121712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3,7%</a:t>
            </a:r>
            <a:endParaRPr dirty="0"/>
          </a:p>
        </p:txBody>
      </p:sp>
      <p:sp>
        <p:nvSpPr>
          <p:cNvPr id="13" name="Google Shape;1025;p52">
            <a:extLst>
              <a:ext uri="{FF2B5EF4-FFF2-40B4-BE49-F238E27FC236}">
                <a16:creationId xmlns:a16="http://schemas.microsoft.com/office/drawing/2014/main" id="{9BFEFD5F-91A1-015B-802E-10F29058597E}"/>
              </a:ext>
            </a:extLst>
          </p:cNvPr>
          <p:cNvSpPr txBox="1">
            <a:spLocks/>
          </p:cNvSpPr>
          <p:nvPr/>
        </p:nvSpPr>
        <p:spPr>
          <a:xfrm>
            <a:off x="3476660" y="3596565"/>
            <a:ext cx="249936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Процент верно определенных классов изображений  на валидационной выборке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0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1270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/>
              <a:t>Шаги решения</a:t>
            </a:r>
            <a:endParaRPr dirty="0"/>
          </a:p>
        </p:txBody>
      </p:sp>
      <p:sp>
        <p:nvSpPr>
          <p:cNvPr id="623" name="Google Shape;623;p50"/>
          <p:cNvSpPr txBox="1">
            <a:spLocks noGrp="1"/>
          </p:cNvSpPr>
          <p:nvPr>
            <p:ph type="subTitle" idx="1"/>
          </p:nvPr>
        </p:nvSpPr>
        <p:spPr>
          <a:xfrm>
            <a:off x="609240" y="1572285"/>
            <a:ext cx="301752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Предобработка данных</a:t>
            </a:r>
            <a:endParaRPr dirty="0"/>
          </a:p>
        </p:txBody>
      </p:sp>
      <p:sp>
        <p:nvSpPr>
          <p:cNvPr id="624" name="Google Shape;624;p50"/>
          <p:cNvSpPr txBox="1">
            <a:spLocks noGrp="1"/>
          </p:cNvSpPr>
          <p:nvPr>
            <p:ph type="subTitle" idx="2"/>
          </p:nvPr>
        </p:nvSpPr>
        <p:spPr>
          <a:xfrm>
            <a:off x="3625007" y="1627382"/>
            <a:ext cx="2064669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Аугментация данных</a:t>
            </a:r>
            <a:endParaRPr dirty="0"/>
          </a:p>
        </p:txBody>
      </p:sp>
      <p:sp>
        <p:nvSpPr>
          <p:cNvPr id="625" name="Google Shape;625;p50"/>
          <p:cNvSpPr txBox="1">
            <a:spLocks noGrp="1"/>
          </p:cNvSpPr>
          <p:nvPr>
            <p:ph type="subTitle" idx="3"/>
          </p:nvPr>
        </p:nvSpPr>
        <p:spPr>
          <a:xfrm>
            <a:off x="6016317" y="1612236"/>
            <a:ext cx="2689126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Сбалансированная модель</a:t>
            </a:r>
            <a:endParaRPr dirty="0"/>
          </a:p>
        </p:txBody>
      </p:sp>
      <p:sp>
        <p:nvSpPr>
          <p:cNvPr id="626" name="Google Shape;626;p50"/>
          <p:cNvSpPr txBox="1">
            <a:spLocks noGrp="1"/>
          </p:cNvSpPr>
          <p:nvPr>
            <p:ph type="subTitle" idx="4"/>
          </p:nvPr>
        </p:nvSpPr>
        <p:spPr>
          <a:xfrm>
            <a:off x="1279424" y="3542105"/>
            <a:ext cx="1844775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Конкретная задача</a:t>
            </a:r>
            <a:endParaRPr dirty="0"/>
          </a:p>
        </p:txBody>
      </p:sp>
      <p:sp>
        <p:nvSpPr>
          <p:cNvPr id="627" name="Google Shape;627;p50"/>
          <p:cNvSpPr txBox="1">
            <a:spLocks noGrp="1"/>
          </p:cNvSpPr>
          <p:nvPr>
            <p:ph type="subTitle" idx="5"/>
          </p:nvPr>
        </p:nvSpPr>
        <p:spPr>
          <a:xfrm>
            <a:off x="3711300" y="3542105"/>
            <a:ext cx="179034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Понятный интерфейс</a:t>
            </a:r>
            <a:endParaRPr dirty="0"/>
          </a:p>
        </p:txBody>
      </p:sp>
      <p:sp>
        <p:nvSpPr>
          <p:cNvPr id="628" name="Google Shape;628;p50"/>
          <p:cNvSpPr txBox="1">
            <a:spLocks noGrp="1"/>
          </p:cNvSpPr>
          <p:nvPr>
            <p:ph type="subTitle" idx="6"/>
          </p:nvPr>
        </p:nvSpPr>
        <p:spPr>
          <a:xfrm>
            <a:off x="6143174" y="3542104"/>
            <a:ext cx="2360746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Требуемый функционал</a:t>
            </a:r>
            <a:endParaRPr dirty="0"/>
          </a:p>
        </p:txBody>
      </p:sp>
      <p:sp>
        <p:nvSpPr>
          <p:cNvPr id="629" name="Google Shape;629;p50"/>
          <p:cNvSpPr txBox="1">
            <a:spLocks noGrp="1"/>
          </p:cNvSpPr>
          <p:nvPr>
            <p:ph type="subTitle" idx="7"/>
          </p:nvPr>
        </p:nvSpPr>
        <p:spPr>
          <a:xfrm>
            <a:off x="567107" y="2082732"/>
            <a:ext cx="2846653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Удалили крайне некачественные снимки, ошибки в данных</a:t>
            </a:r>
            <a:endParaRPr dirty="0"/>
          </a:p>
        </p:txBody>
      </p:sp>
      <p:sp>
        <p:nvSpPr>
          <p:cNvPr id="630" name="Google Shape;630;p50"/>
          <p:cNvSpPr txBox="1">
            <a:spLocks noGrp="1"/>
          </p:cNvSpPr>
          <p:nvPr>
            <p:ph type="subTitle" idx="8"/>
          </p:nvPr>
        </p:nvSpPr>
        <p:spPr>
          <a:xfrm>
            <a:off x="3505194" y="2127584"/>
            <a:ext cx="2225048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D63E3D"/>
              </a:buClr>
              <a:buFont typeface="Arial"/>
              <a:buNone/>
            </a:pPr>
            <a:r>
              <a:rPr lang="ru-RU" dirty="0"/>
              <a:t>Для обучения добавили больше ночных, ч/б снимков</a:t>
            </a:r>
            <a:endParaRPr dirty="0"/>
          </a:p>
        </p:txBody>
      </p:sp>
      <p:sp>
        <p:nvSpPr>
          <p:cNvPr id="631" name="Google Shape;631;p50"/>
          <p:cNvSpPr txBox="1">
            <a:spLocks noGrp="1"/>
          </p:cNvSpPr>
          <p:nvPr>
            <p:ph type="subTitle" idx="9"/>
          </p:nvPr>
        </p:nvSpPr>
        <p:spPr>
          <a:xfrm>
            <a:off x="6143175" y="2124998"/>
            <a:ext cx="2490285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Выбрали нейросеть с наилучшим соотношением точность/скорость</a:t>
            </a:r>
            <a:endParaRPr dirty="0"/>
          </a:p>
        </p:txBody>
      </p:sp>
      <p:sp>
        <p:nvSpPr>
          <p:cNvPr id="632" name="Google Shape;632;p50"/>
          <p:cNvSpPr txBox="1">
            <a:spLocks noGrp="1"/>
          </p:cNvSpPr>
          <p:nvPr>
            <p:ph type="subTitle" idx="13"/>
          </p:nvPr>
        </p:nvSpPr>
        <p:spPr>
          <a:xfrm>
            <a:off x="967740" y="4006850"/>
            <a:ext cx="2324100" cy="1022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/>
              <a:t>Дообучили модель на данных для задачи классификации подвидов оленей</a:t>
            </a:r>
            <a:endParaRPr dirty="0"/>
          </a:p>
        </p:txBody>
      </p:sp>
      <p:sp>
        <p:nvSpPr>
          <p:cNvPr id="633" name="Google Shape;633;p50"/>
          <p:cNvSpPr txBox="1">
            <a:spLocks noGrp="1"/>
          </p:cNvSpPr>
          <p:nvPr>
            <p:ph type="subTitle" idx="14"/>
          </p:nvPr>
        </p:nvSpPr>
        <p:spPr>
          <a:xfrm>
            <a:off x="3413750" y="4021344"/>
            <a:ext cx="2316482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D63E3D"/>
              </a:buClr>
              <a:buFont typeface="Arial"/>
              <a:buNone/>
            </a:pPr>
            <a:r>
              <a:rPr lang="ru-RU" dirty="0"/>
              <a:t>Создали интерфейс, позволяющий загружать папки/файлы</a:t>
            </a:r>
            <a:endParaRPr dirty="0"/>
          </a:p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634" name="Google Shape;634;p50"/>
          <p:cNvSpPr txBox="1">
            <a:spLocks noGrp="1"/>
          </p:cNvSpPr>
          <p:nvPr>
            <p:ph type="subTitle" idx="15"/>
          </p:nvPr>
        </p:nvSpPr>
        <p:spPr>
          <a:xfrm>
            <a:off x="5801616" y="3999576"/>
            <a:ext cx="3043862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/>
              <a:t>Добавили функцию распределения классифицированных изображений в папки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642" name="Google Shape;642;p50"/>
          <p:cNvGrpSpPr/>
          <p:nvPr/>
        </p:nvGrpSpPr>
        <p:grpSpPr>
          <a:xfrm>
            <a:off x="4405856" y="3155637"/>
            <a:ext cx="356020" cy="230770"/>
            <a:chOff x="-27728850" y="2382950"/>
            <a:chExt cx="297750" cy="193000"/>
          </a:xfrm>
        </p:grpSpPr>
        <p:sp>
          <p:nvSpPr>
            <p:cNvPr id="643" name="Google Shape;643;p50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0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0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Graphic 8" descr="Dim (Medium Sun) with solid fill">
            <a:extLst>
              <a:ext uri="{FF2B5EF4-FFF2-40B4-BE49-F238E27FC236}">
                <a16:creationId xmlns:a16="http://schemas.microsoft.com/office/drawing/2014/main" id="{A68D5D52-E5A6-BF53-05A3-2E0DCCDD8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02456" y="1108050"/>
            <a:ext cx="539088" cy="539088"/>
          </a:xfrm>
          <a:prstGeom prst="rect">
            <a:avLst/>
          </a:prstGeom>
        </p:spPr>
      </p:pic>
      <p:pic>
        <p:nvPicPr>
          <p:cNvPr id="13" name="Graphic 12" descr="Completed outline">
            <a:extLst>
              <a:ext uri="{FF2B5EF4-FFF2-40B4-BE49-F238E27FC236}">
                <a16:creationId xmlns:a16="http://schemas.microsoft.com/office/drawing/2014/main" id="{D27EB0B3-D827-4E0A-B4A1-DA145142C4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01946" y="2977246"/>
            <a:ext cx="643200" cy="643200"/>
          </a:xfrm>
          <a:prstGeom prst="rect">
            <a:avLst/>
          </a:prstGeom>
        </p:spPr>
      </p:pic>
      <p:pic>
        <p:nvPicPr>
          <p:cNvPr id="17" name="Graphic 16" descr="Scales of justice outline">
            <a:extLst>
              <a:ext uri="{FF2B5EF4-FFF2-40B4-BE49-F238E27FC236}">
                <a16:creationId xmlns:a16="http://schemas.microsoft.com/office/drawing/2014/main" id="{7319428C-5863-567C-8AEA-7FF737B1AD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08142" y="1191152"/>
            <a:ext cx="367155" cy="367155"/>
          </a:xfrm>
          <a:prstGeom prst="rect">
            <a:avLst/>
          </a:prstGeom>
        </p:spPr>
      </p:pic>
      <p:pic>
        <p:nvPicPr>
          <p:cNvPr id="19" name="Graphic 18" descr="Mop and bucket with solid fill">
            <a:extLst>
              <a:ext uri="{FF2B5EF4-FFF2-40B4-BE49-F238E27FC236}">
                <a16:creationId xmlns:a16="http://schemas.microsoft.com/office/drawing/2014/main" id="{FDD504F9-5B99-3A91-3C1D-61E39E576F3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817438" y="1121921"/>
            <a:ext cx="376502" cy="376502"/>
          </a:xfrm>
          <a:prstGeom prst="rect">
            <a:avLst/>
          </a:prstGeom>
        </p:spPr>
      </p:pic>
      <p:pic>
        <p:nvPicPr>
          <p:cNvPr id="21" name="Graphic 20" descr="Bullseye outline">
            <a:extLst>
              <a:ext uri="{FF2B5EF4-FFF2-40B4-BE49-F238E27FC236}">
                <a16:creationId xmlns:a16="http://schemas.microsoft.com/office/drawing/2014/main" id="{0468CB66-63E1-EC57-DDD2-81FD1E2D27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08668" y="3096694"/>
            <a:ext cx="372210" cy="3722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1"/>
          <p:cNvSpPr txBox="1">
            <a:spLocks noGrp="1"/>
          </p:cNvSpPr>
          <p:nvPr>
            <p:ph type="title" idx="2"/>
          </p:nvPr>
        </p:nvSpPr>
        <p:spPr>
          <a:xfrm>
            <a:off x="331672" y="1426590"/>
            <a:ext cx="4453687" cy="1594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Демонстрация решения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00FA6-58FF-8248-0C69-02C3EA284BBD}"/>
              </a:ext>
            </a:extLst>
          </p:cNvPr>
          <p:cNvSpPr txBox="1"/>
          <p:nvPr/>
        </p:nvSpPr>
        <p:spPr>
          <a:xfrm>
            <a:off x="-4852" y="3455673"/>
            <a:ext cx="51267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github.com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/maxlyara1/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deer_types_classifier_hackathon</a:t>
            </a:r>
            <a:endParaRPr lang="ru-RU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3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Масштабируемость</a:t>
            </a:r>
            <a:endParaRPr dirty="0"/>
          </a:p>
        </p:txBody>
      </p:sp>
      <p:sp>
        <p:nvSpPr>
          <p:cNvPr id="1034" name="Google Shape;1034;p53"/>
          <p:cNvSpPr txBox="1"/>
          <p:nvPr/>
        </p:nvSpPr>
        <p:spPr>
          <a:xfrm>
            <a:off x="502920" y="1524375"/>
            <a:ext cx="2535005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Адаптируемость</a:t>
            </a:r>
            <a:endParaRPr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35" name="Google Shape;1035;p53"/>
          <p:cNvSpPr txBox="1"/>
          <p:nvPr/>
        </p:nvSpPr>
        <p:spPr>
          <a:xfrm>
            <a:off x="6106050" y="2260600"/>
            <a:ext cx="296937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Big Data</a:t>
            </a:r>
            <a:endParaRPr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36" name="Google Shape;1036;p53"/>
          <p:cNvSpPr txBox="1"/>
          <p:nvPr/>
        </p:nvSpPr>
        <p:spPr>
          <a:xfrm>
            <a:off x="723900" y="2950350"/>
            <a:ext cx="231395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Вариативность</a:t>
            </a:r>
            <a:endParaRPr lang="en-US"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37" name="Google Shape;1037;p53"/>
          <p:cNvSpPr txBox="1"/>
          <p:nvPr/>
        </p:nvSpPr>
        <p:spPr>
          <a:xfrm>
            <a:off x="6106049" y="2697150"/>
            <a:ext cx="280173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Поиск новых массивов данных для улучшения качества модели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8" name="Google Shape;1038;p53"/>
          <p:cNvSpPr txBox="1"/>
          <p:nvPr/>
        </p:nvSpPr>
        <p:spPr>
          <a:xfrm>
            <a:off x="609600" y="1969650"/>
            <a:ext cx="219456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Возможность классификации других животных, птиц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9" name="Google Shape;1039;p53"/>
          <p:cNvSpPr txBox="1"/>
          <p:nvPr/>
        </p:nvSpPr>
        <p:spPr>
          <a:xfrm>
            <a:off x="220855" y="3352349"/>
            <a:ext cx="2816995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Выбор модели в зависимости от необходимого соотношения точность/скорость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040" name="Google Shape;1040;p53"/>
          <p:cNvGrpSpPr/>
          <p:nvPr/>
        </p:nvGrpSpPr>
        <p:grpSpPr>
          <a:xfrm>
            <a:off x="3563415" y="1335202"/>
            <a:ext cx="2017180" cy="2824953"/>
            <a:chOff x="5334138" y="3587286"/>
            <a:chExt cx="566433" cy="793236"/>
          </a:xfrm>
        </p:grpSpPr>
        <p:sp>
          <p:nvSpPr>
            <p:cNvPr id="1041" name="Google Shape;1041;p53"/>
            <p:cNvSpPr/>
            <p:nvPr/>
          </p:nvSpPr>
          <p:spPr>
            <a:xfrm>
              <a:off x="5474754" y="3587286"/>
              <a:ext cx="285200" cy="198743"/>
            </a:xfrm>
            <a:custGeom>
              <a:avLst/>
              <a:gdLst/>
              <a:ahLst/>
              <a:cxnLst/>
              <a:rect l="l" t="t" r="r" b="b"/>
              <a:pathLst>
                <a:path w="11285" h="7864" extrusionOk="0">
                  <a:moveTo>
                    <a:pt x="5640" y="0"/>
                  </a:moveTo>
                  <a:cubicBezTo>
                    <a:pt x="5640" y="0"/>
                    <a:pt x="2812" y="3547"/>
                    <a:pt x="0" y="7863"/>
                  </a:cubicBezTo>
                  <a:lnTo>
                    <a:pt x="11285" y="7863"/>
                  </a:lnTo>
                  <a:cubicBezTo>
                    <a:pt x="8468" y="3547"/>
                    <a:pt x="5640" y="0"/>
                    <a:pt x="5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1042;p53"/>
            <p:cNvSpPr/>
            <p:nvPr/>
          </p:nvSpPr>
          <p:spPr>
            <a:xfrm>
              <a:off x="5364161" y="3785408"/>
              <a:ext cx="506511" cy="198718"/>
            </a:xfrm>
            <a:custGeom>
              <a:avLst/>
              <a:gdLst/>
              <a:ahLst/>
              <a:cxnLst/>
              <a:rect l="l" t="t" r="r" b="b"/>
              <a:pathLst>
                <a:path w="20042" h="7863" extrusionOk="0">
                  <a:moveTo>
                    <a:pt x="4376" y="0"/>
                  </a:moveTo>
                  <a:cubicBezTo>
                    <a:pt x="2714" y="2545"/>
                    <a:pt x="1063" y="5356"/>
                    <a:pt x="0" y="7863"/>
                  </a:cubicBezTo>
                  <a:lnTo>
                    <a:pt x="20042" y="7863"/>
                  </a:lnTo>
                  <a:cubicBezTo>
                    <a:pt x="18974" y="5356"/>
                    <a:pt x="17323" y="2545"/>
                    <a:pt x="15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1043;p53"/>
            <p:cNvSpPr/>
            <p:nvPr/>
          </p:nvSpPr>
          <p:spPr>
            <a:xfrm>
              <a:off x="5334138" y="3983505"/>
              <a:ext cx="566433" cy="198895"/>
            </a:xfrm>
            <a:custGeom>
              <a:avLst/>
              <a:gdLst/>
              <a:ahLst/>
              <a:cxnLst/>
              <a:rect l="l" t="t" r="r" b="b"/>
              <a:pathLst>
                <a:path w="22413" h="7870" extrusionOk="0">
                  <a:moveTo>
                    <a:pt x="1188" y="1"/>
                  </a:moveTo>
                  <a:cubicBezTo>
                    <a:pt x="458" y="1712"/>
                    <a:pt x="1" y="3276"/>
                    <a:pt x="1" y="4524"/>
                  </a:cubicBezTo>
                  <a:cubicBezTo>
                    <a:pt x="1" y="5657"/>
                    <a:pt x="170" y="6785"/>
                    <a:pt x="507" y="7869"/>
                  </a:cubicBezTo>
                  <a:lnTo>
                    <a:pt x="21905" y="7869"/>
                  </a:lnTo>
                  <a:cubicBezTo>
                    <a:pt x="22243" y="6785"/>
                    <a:pt x="22412" y="5657"/>
                    <a:pt x="22412" y="4524"/>
                  </a:cubicBezTo>
                  <a:cubicBezTo>
                    <a:pt x="22412" y="3276"/>
                    <a:pt x="21955" y="1706"/>
                    <a:pt x="2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3"/>
            <p:cNvSpPr/>
            <p:nvPr/>
          </p:nvSpPr>
          <p:spPr>
            <a:xfrm>
              <a:off x="5346951" y="4181779"/>
              <a:ext cx="540806" cy="198743"/>
            </a:xfrm>
            <a:custGeom>
              <a:avLst/>
              <a:gdLst/>
              <a:ahLst/>
              <a:cxnLst/>
              <a:rect l="l" t="t" r="r" b="b"/>
              <a:pathLst>
                <a:path w="21399" h="7864" extrusionOk="0">
                  <a:moveTo>
                    <a:pt x="0" y="0"/>
                  </a:moveTo>
                  <a:cubicBezTo>
                    <a:pt x="1466" y="4675"/>
                    <a:pt x="5798" y="7863"/>
                    <a:pt x="10702" y="7863"/>
                  </a:cubicBezTo>
                  <a:cubicBezTo>
                    <a:pt x="15601" y="7863"/>
                    <a:pt x="19938" y="4675"/>
                    <a:pt x="2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1059" name="Google Shape;1059;p53"/>
          <p:cNvCxnSpPr/>
          <p:nvPr/>
        </p:nvCxnSpPr>
        <p:spPr>
          <a:xfrm>
            <a:off x="3172278" y="1698825"/>
            <a:ext cx="12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060" name="Google Shape;1060;p53"/>
          <p:cNvCxnSpPr/>
          <p:nvPr/>
        </p:nvCxnSpPr>
        <p:spPr>
          <a:xfrm>
            <a:off x="3172278" y="3124800"/>
            <a:ext cx="9210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061" name="Google Shape;1061;p53"/>
          <p:cNvCxnSpPr/>
          <p:nvPr/>
        </p:nvCxnSpPr>
        <p:spPr>
          <a:xfrm>
            <a:off x="5051875" y="2435050"/>
            <a:ext cx="921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62" name="Google Shape;1062;p53"/>
          <p:cNvSpPr txBox="1"/>
          <p:nvPr/>
        </p:nvSpPr>
        <p:spPr>
          <a:xfrm>
            <a:off x="6106049" y="3579756"/>
            <a:ext cx="2110791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Мобильность</a:t>
            </a:r>
            <a:endParaRPr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63" name="Google Shape;1063;p53"/>
          <p:cNvSpPr txBox="1"/>
          <p:nvPr/>
        </p:nvSpPr>
        <p:spPr>
          <a:xfrm>
            <a:off x="6100858" y="3897649"/>
            <a:ext cx="235215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Создание приложения для мобильных устройств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064" name="Google Shape;1064;p53"/>
          <p:cNvCxnSpPr/>
          <p:nvPr/>
        </p:nvCxnSpPr>
        <p:spPr>
          <a:xfrm>
            <a:off x="5051875" y="3754206"/>
            <a:ext cx="921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5" name="Graphic 4" descr="Smart Phone outline">
            <a:extLst>
              <a:ext uri="{FF2B5EF4-FFF2-40B4-BE49-F238E27FC236}">
                <a16:creationId xmlns:a16="http://schemas.microsoft.com/office/drawing/2014/main" id="{5B575909-A385-C865-44B5-6DC418337A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75456" y="3517472"/>
            <a:ext cx="613842" cy="613842"/>
          </a:xfrm>
          <a:prstGeom prst="rect">
            <a:avLst/>
          </a:prstGeom>
        </p:spPr>
      </p:pic>
      <p:pic>
        <p:nvPicPr>
          <p:cNvPr id="7" name="Graphic 6" descr="Pyramid with levels outline">
            <a:extLst>
              <a:ext uri="{FF2B5EF4-FFF2-40B4-BE49-F238E27FC236}">
                <a16:creationId xmlns:a16="http://schemas.microsoft.com/office/drawing/2014/main" id="{B3E4DF1F-CF5E-816B-BAFE-1A3CF5A1CE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05107" y="2712469"/>
            <a:ext cx="712152" cy="712152"/>
          </a:xfrm>
          <a:prstGeom prst="rect">
            <a:avLst/>
          </a:prstGeom>
        </p:spPr>
      </p:pic>
      <p:pic>
        <p:nvPicPr>
          <p:cNvPr id="9" name="Graphic 8" descr="Blockchain outline">
            <a:extLst>
              <a:ext uri="{FF2B5EF4-FFF2-40B4-BE49-F238E27FC236}">
                <a16:creationId xmlns:a16="http://schemas.microsoft.com/office/drawing/2014/main" id="{A3C87CD3-FEE0-BD69-C5C2-60C9C97366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34135" y="2026396"/>
            <a:ext cx="654095" cy="654095"/>
          </a:xfrm>
          <a:prstGeom prst="rect">
            <a:avLst/>
          </a:prstGeom>
        </p:spPr>
      </p:pic>
      <p:pic>
        <p:nvPicPr>
          <p:cNvPr id="11" name="Graphic 10" descr="Brontosaurus outline">
            <a:extLst>
              <a:ext uri="{FF2B5EF4-FFF2-40B4-BE49-F238E27FC236}">
                <a16:creationId xmlns:a16="http://schemas.microsoft.com/office/drawing/2014/main" id="{FB567A37-79C5-58AB-68C4-0A2DC28EB4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86932" y="1568739"/>
            <a:ext cx="479536" cy="4795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54"/>
          <p:cNvSpPr txBox="1">
            <a:spLocks noGrp="1"/>
          </p:cNvSpPr>
          <p:nvPr>
            <p:ph type="title"/>
          </p:nvPr>
        </p:nvSpPr>
        <p:spPr>
          <a:xfrm>
            <a:off x="4572000" y="790275"/>
            <a:ext cx="38268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2"/>
                </a:solidFill>
              </a:rPr>
              <a:t>Используемые технологии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070" name="Google Shape;1070;p54"/>
          <p:cNvSpPr txBox="1">
            <a:spLocks noGrp="1"/>
          </p:cNvSpPr>
          <p:nvPr>
            <p:ph type="subTitle" idx="1"/>
          </p:nvPr>
        </p:nvSpPr>
        <p:spPr>
          <a:xfrm>
            <a:off x="646750" y="3779675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Streamlit</a:t>
            </a:r>
            <a:endParaRPr dirty="0"/>
          </a:p>
        </p:txBody>
      </p:sp>
      <p:sp>
        <p:nvSpPr>
          <p:cNvPr id="1071" name="Google Shape;1071;p54"/>
          <p:cNvSpPr txBox="1">
            <a:spLocks noGrp="1"/>
          </p:cNvSpPr>
          <p:nvPr>
            <p:ph type="subTitle" idx="2"/>
          </p:nvPr>
        </p:nvSpPr>
        <p:spPr>
          <a:xfrm>
            <a:off x="646750" y="1951650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Model</a:t>
            </a:r>
            <a:r>
              <a:rPr lang="ru-RU" dirty="0"/>
              <a:t> </a:t>
            </a:r>
            <a:r>
              <a:rPr lang="en-US" dirty="0"/>
              <a:t>EfficientNet-B0</a:t>
            </a:r>
            <a:endParaRPr dirty="0"/>
          </a:p>
        </p:txBody>
      </p:sp>
      <p:sp>
        <p:nvSpPr>
          <p:cNvPr id="1072" name="Google Shape;1072;p54"/>
          <p:cNvSpPr txBox="1">
            <a:spLocks noGrp="1"/>
          </p:cNvSpPr>
          <p:nvPr>
            <p:ph type="subTitle" idx="3"/>
          </p:nvPr>
        </p:nvSpPr>
        <p:spPr>
          <a:xfrm>
            <a:off x="646750" y="2873675"/>
            <a:ext cx="3000551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Удобный для написания кода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Подходит для нашей задачи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Возможность сделать интуитивно понятный интерфейс</a:t>
            </a:r>
            <a:endParaRPr dirty="0"/>
          </a:p>
        </p:txBody>
      </p:sp>
      <p:sp>
        <p:nvSpPr>
          <p:cNvPr id="1073" name="Google Shape;1073;p54"/>
          <p:cNvSpPr txBox="1">
            <a:spLocks noGrp="1"/>
          </p:cNvSpPr>
          <p:nvPr>
            <p:ph type="subTitle" idx="4"/>
          </p:nvPr>
        </p:nvSpPr>
        <p:spPr>
          <a:xfrm>
            <a:off x="646750" y="236722"/>
            <a:ext cx="2965800" cy="11071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</a:t>
            </a:r>
            <a:r>
              <a:rPr lang="ru-RU" dirty="0"/>
              <a:t>,3 млн параметров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20,5 МБ – размер модели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Признана эталонной моделью в классе сверточных нейронных сетей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Предобучена на датасете </a:t>
            </a:r>
            <a:r>
              <a:rPr lang="en-US" dirty="0"/>
              <a:t>ImageNet</a:t>
            </a:r>
            <a:r>
              <a:rPr lang="ru-RU" dirty="0"/>
              <a:t> с 1,5 млн изображений</a:t>
            </a:r>
          </a:p>
        </p:txBody>
      </p:sp>
      <p:pic>
        <p:nvPicPr>
          <p:cNvPr id="3" name="Picture 2" descr="A close up of a cat&#10;&#10;Description automatically generated">
            <a:extLst>
              <a:ext uri="{FF2B5EF4-FFF2-40B4-BE49-F238E27FC236}">
                <a16:creationId xmlns:a16="http://schemas.microsoft.com/office/drawing/2014/main" id="{197F1C64-6499-D4F9-0394-8817CD686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452" y="2690795"/>
            <a:ext cx="3278085" cy="1846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iver Patient Care Breakthrough by Slidesgo">
  <a:themeElements>
    <a:clrScheme name="Simple Light">
      <a:dk1>
        <a:srgbClr val="91BA4F"/>
      </a:dk1>
      <a:lt1>
        <a:srgbClr val="F0F0F0"/>
      </a:lt1>
      <a:dk2>
        <a:srgbClr val="396336"/>
      </a:dk2>
      <a:lt2>
        <a:srgbClr val="6A8F2E"/>
      </a:lt2>
      <a:accent1>
        <a:srgbClr val="283730"/>
      </a:accent1>
      <a:accent2>
        <a:srgbClr val="FFFFFF"/>
      </a:accent2>
      <a:accent3>
        <a:srgbClr val="F4F8EE"/>
      </a:accent3>
      <a:accent4>
        <a:srgbClr val="D9EAD3"/>
      </a:accent4>
      <a:accent5>
        <a:srgbClr val="93C47D"/>
      </a:accent5>
      <a:accent6>
        <a:srgbClr val="74953F"/>
      </a:accent6>
      <a:hlink>
        <a:srgbClr val="2832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283</Words>
  <Application>Microsoft Macintosh PowerPoint</Application>
  <PresentationFormat>Экран (16:9)</PresentationFormat>
  <Paragraphs>69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Poppins</vt:lpstr>
      <vt:lpstr>Montserrat</vt:lpstr>
      <vt:lpstr>Nunito</vt:lpstr>
      <vt:lpstr>Arial</vt:lpstr>
      <vt:lpstr>Söhne</vt:lpstr>
      <vt:lpstr>Priver Patient Care Breakthrough by Slidesgo</vt:lpstr>
      <vt:lpstr>Классификация парнокопытных</vt:lpstr>
      <vt:lpstr>ikanam_chipi_chipi</vt:lpstr>
      <vt:lpstr>Проблематика</vt:lpstr>
      <vt:lpstr>Наше решение – автономный веб-интерфейс</vt:lpstr>
      <vt:lpstr>Шаги решения</vt:lpstr>
      <vt:lpstr>Демонстрация решения</vt:lpstr>
      <vt:lpstr>Масштабируемость</vt:lpstr>
      <vt:lpstr>Используемые технологии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Классификация парнокопытных</dc:title>
  <cp:lastModifiedBy>Lyara, Maksim</cp:lastModifiedBy>
  <cp:revision>6</cp:revision>
  <dcterms:modified xsi:type="dcterms:W3CDTF">2024-05-19T05:16:12Z</dcterms:modified>
</cp:coreProperties>
</file>